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65" r:id="rId2"/>
    <p:sldMasterId id="2147483798" r:id="rId3"/>
    <p:sldMasterId id="2147483823" r:id="rId4"/>
  </p:sldMasterIdLst>
  <p:notesMasterIdLst>
    <p:notesMasterId r:id="rId27"/>
  </p:notesMasterIdLst>
  <p:handoutMasterIdLst>
    <p:handoutMasterId r:id="rId28"/>
  </p:handoutMasterIdLst>
  <p:sldIdLst>
    <p:sldId id="887" r:id="rId5"/>
    <p:sldId id="835" r:id="rId6"/>
    <p:sldId id="802" r:id="rId7"/>
    <p:sldId id="878" r:id="rId8"/>
    <p:sldId id="879" r:id="rId9"/>
    <p:sldId id="895" r:id="rId10"/>
    <p:sldId id="891" r:id="rId11"/>
    <p:sldId id="909" r:id="rId12"/>
    <p:sldId id="894" r:id="rId13"/>
    <p:sldId id="882" r:id="rId14"/>
    <p:sldId id="892" r:id="rId15"/>
    <p:sldId id="908" r:id="rId16"/>
    <p:sldId id="896" r:id="rId17"/>
    <p:sldId id="897" r:id="rId18"/>
    <p:sldId id="898" r:id="rId19"/>
    <p:sldId id="899" r:id="rId20"/>
    <p:sldId id="901" r:id="rId21"/>
    <p:sldId id="900" r:id="rId22"/>
    <p:sldId id="902" r:id="rId23"/>
    <p:sldId id="903" r:id="rId24"/>
    <p:sldId id="904" r:id="rId25"/>
    <p:sldId id="907" r:id="rId26"/>
  </p:sldIdLst>
  <p:sldSz cx="12192000" cy="6858000"/>
  <p:notesSz cx="7102475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8" pos="7469" userDrawn="1">
          <p15:clr>
            <a:srgbClr val="A4A3A4"/>
          </p15:clr>
        </p15:guide>
        <p15:guide id="10" pos="211" userDrawn="1">
          <p15:clr>
            <a:srgbClr val="A4A3A4"/>
          </p15:clr>
        </p15:guide>
        <p15:guide id="11" orient="horz" pos="368" userDrawn="1">
          <p15:clr>
            <a:srgbClr val="A4A3A4"/>
          </p15:clr>
        </p15:guide>
        <p15:guide id="12" orient="horz" pos="640" userDrawn="1">
          <p15:clr>
            <a:srgbClr val="A4A3A4"/>
          </p15:clr>
        </p15:guide>
        <p15:guide id="13" orient="horz" pos="1003" userDrawn="1">
          <p15:clr>
            <a:srgbClr val="A4A3A4"/>
          </p15:clr>
        </p15:guide>
        <p15:guide id="14" pos="91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ina Fonseca Cotta" initials="CFC" lastIdx="13" clrIdx="0">
    <p:extLst>
      <p:ext uri="{19B8F6BF-5375-455C-9EA6-DF929625EA0E}">
        <p15:presenceInfo xmlns:p15="http://schemas.microsoft.com/office/powerpoint/2012/main" userId="S-1-5-21-2128830859-906185102-1128231545-39130" providerId="AD"/>
      </p:ext>
    </p:extLst>
  </p:cmAuthor>
  <p:cmAuthor id="2" name="USER" initials="U" lastIdx="0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3840"/>
    <a:srgbClr val="E07D25"/>
    <a:srgbClr val="4F4F56"/>
    <a:srgbClr val="FFFFFF"/>
    <a:srgbClr val="004A8D"/>
    <a:srgbClr val="00529B"/>
    <a:srgbClr val="11144B"/>
    <a:srgbClr val="1A708A"/>
    <a:srgbClr val="CBD5EF"/>
    <a:srgbClr val="E7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4B1156A-380E-4F78-BDF5-A606A8083BF9}" styleName="Estilo Médio 4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Estilo E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Estilo Escuro 1 - Ênfas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1EBBBCC-DAD2-459C-BE2E-F6DE35CF9A28}" styleName="Estilo Escuro 2 - Ênfase 3/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74" autoAdjust="0"/>
  </p:normalViewPr>
  <p:slideViewPr>
    <p:cSldViewPr snapToGrid="0">
      <p:cViewPr varScale="1">
        <p:scale>
          <a:sx n="92" d="100"/>
          <a:sy n="92" d="100"/>
        </p:scale>
        <p:origin x="354" y="90"/>
      </p:cViewPr>
      <p:guideLst>
        <p:guide pos="7469"/>
        <p:guide pos="211"/>
        <p:guide orient="horz" pos="368"/>
        <p:guide orient="horz" pos="640"/>
        <p:guide orient="horz" pos="1003"/>
        <p:guide pos="91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74"/>
    </p:cViewPr>
  </p:sorterViewPr>
  <p:notesViewPr>
    <p:cSldViewPr snapToGrid="0">
      <p:cViewPr varScale="1">
        <p:scale>
          <a:sx n="49" d="100"/>
          <a:sy n="49" d="100"/>
        </p:scale>
        <p:origin x="2730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ustavo.rosa\Desktop\Arquivo%202022\avaliacoes_med_odonto_enf_psi\acomp_08-04-22\dados_ft_saude_pres_08-04-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[dados_ft_saude_pres_08-04-22.xlsx]Planilha2!Tabela dinâmica2</c:name>
    <c:fmtId val="-1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Planilha2!$B$3:$B$4</c:f>
              <c:strCache>
                <c:ptCount val="1"/>
                <c:pt idx="0">
                  <c:v>Etapa designação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38100" cap="rnd">
                <a:solidFill>
                  <a:srgbClr val="FFC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Planilha2!$A$5:$A$9</c:f>
              <c:strCache>
                <c:ptCount val="4"/>
                <c:pt idx="0">
                  <c:v>02/mar</c:v>
                </c:pt>
                <c:pt idx="1">
                  <c:v>09/mar</c:v>
                </c:pt>
                <c:pt idx="2">
                  <c:v>18/mar</c:v>
                </c:pt>
                <c:pt idx="3">
                  <c:v>08/abr</c:v>
                </c:pt>
              </c:strCache>
            </c:strRef>
          </c:cat>
          <c:val>
            <c:numRef>
              <c:f>Planilha2!$B$5:$B$9</c:f>
              <c:numCache>
                <c:formatCode>General</c:formatCode>
                <c:ptCount val="4"/>
                <c:pt idx="0">
                  <c:v>404</c:v>
                </c:pt>
                <c:pt idx="1">
                  <c:v>604</c:v>
                </c:pt>
                <c:pt idx="2">
                  <c:v>744</c:v>
                </c:pt>
                <c:pt idx="3">
                  <c:v>732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B42-4370-ADC1-B4DAE0838FEA}"/>
            </c:ext>
          </c:extLst>
        </c:ser>
        <c:ser>
          <c:idx val="1"/>
          <c:order val="1"/>
          <c:tx>
            <c:strRef>
              <c:f>Planilha2!$C$3:$C$4</c:f>
              <c:strCache>
                <c:ptCount val="1"/>
                <c:pt idx="0">
                  <c:v>Etapa finalização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38100" cap="rnd">
                <a:solidFill>
                  <a:schemeClr val="accent2">
                    <a:alpha val="34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Planilha2!$A$5:$A$9</c:f>
              <c:strCache>
                <c:ptCount val="4"/>
                <c:pt idx="0">
                  <c:v>02/mar</c:v>
                </c:pt>
                <c:pt idx="1">
                  <c:v>09/mar</c:v>
                </c:pt>
                <c:pt idx="2">
                  <c:v>18/mar</c:v>
                </c:pt>
                <c:pt idx="3">
                  <c:v>08/abr</c:v>
                </c:pt>
              </c:strCache>
            </c:strRef>
          </c:cat>
          <c:val>
            <c:numRef>
              <c:f>Planilha2!$C$5:$C$9</c:f>
              <c:numCache>
                <c:formatCode>General</c:formatCode>
                <c:ptCount val="4"/>
                <c:pt idx="1">
                  <c:v>2</c:v>
                </c:pt>
                <c:pt idx="2">
                  <c:v>18</c:v>
                </c:pt>
                <c:pt idx="3">
                  <c:v>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B42-4370-ADC1-B4DAE0838FEA}"/>
            </c:ext>
          </c:extLst>
        </c:ser>
        <c:ser>
          <c:idx val="2"/>
          <c:order val="2"/>
          <c:tx>
            <c:strRef>
              <c:f>Planilha2!$D$3:$D$4</c:f>
              <c:strCache>
                <c:ptCount val="1"/>
                <c:pt idx="0">
                  <c:v>Etapa inicial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38100" cap="rnd">
                <a:solidFill>
                  <a:srgbClr val="92D05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Planilha2!$A$5:$A$9</c:f>
              <c:strCache>
                <c:ptCount val="4"/>
                <c:pt idx="0">
                  <c:v>02/mar</c:v>
                </c:pt>
                <c:pt idx="1">
                  <c:v>09/mar</c:v>
                </c:pt>
                <c:pt idx="2">
                  <c:v>18/mar</c:v>
                </c:pt>
                <c:pt idx="3">
                  <c:v>08/abr</c:v>
                </c:pt>
              </c:strCache>
            </c:strRef>
          </c:cat>
          <c:val>
            <c:numRef>
              <c:f>Planilha2!$D$5:$D$9</c:f>
              <c:numCache>
                <c:formatCode>General</c:formatCode>
                <c:ptCount val="4"/>
                <c:pt idx="0">
                  <c:v>316</c:v>
                </c:pt>
                <c:pt idx="1">
                  <c:v>139</c:v>
                </c:pt>
                <c:pt idx="2">
                  <c:v>150</c:v>
                </c:pt>
                <c:pt idx="3">
                  <c:v>107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B42-4370-ADC1-B4DAE0838F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92286224"/>
        <c:axId val="1392286768"/>
      </c:barChart>
      <c:catAx>
        <c:axId val="1392286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92286768"/>
        <c:crosses val="autoZero"/>
        <c:auto val="1"/>
        <c:lblAlgn val="ctr"/>
        <c:lblOffset val="100"/>
        <c:noMultiLvlLbl val="0"/>
      </c:catAx>
      <c:valAx>
        <c:axId val="1392286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92286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extLst xmlns:c16r2="http://schemas.microsoft.com/office/drawing/2015/06/chart">
    <c:ext xmlns:c16="http://schemas.microsoft.com/office/drawing/2014/chart" uri="{E28EC0CA-F0BB-4C9C-879D-F8772B89E7AC}">
      <c16:pivotOptions16>
        <c16:showExpandCollapseFieldButtons val="1"/>
      </c16:pivotOptions16>
    </c:ex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24BC70-C258-4BD4-A833-0720EA1C2D47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73AC24A-2630-4238-9C6D-8FC5C97BA129}">
      <dgm:prSet phldrT="[Texto]"/>
      <dgm:spPr>
        <a:xfrm>
          <a:off x="2410876" y="1229"/>
          <a:ext cx="464622" cy="464622"/>
        </a:xfrm>
        <a:solidFill>
          <a:srgbClr val="ED7D31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pt-BR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1.1</a:t>
          </a:r>
        </a:p>
      </dgm:t>
    </dgm:pt>
    <dgm:pt modelId="{F113F4DB-A929-45F6-A4A6-97C36855C05B}" type="parTrans" cxnId="{E3BFDAFC-7212-4B2D-8A74-3F1C3E282031}">
      <dgm:prSet/>
      <dgm:spPr/>
      <dgm:t>
        <a:bodyPr/>
        <a:lstStyle/>
        <a:p>
          <a:endParaRPr lang="pt-BR" b="1"/>
        </a:p>
      </dgm:t>
    </dgm:pt>
    <dgm:pt modelId="{DEDA5CD1-27A1-4FF5-BF3F-9A150DC8E199}" type="sibTrans" cxnId="{E3BFDAFC-7212-4B2D-8A74-3F1C3E282031}">
      <dgm:prSet/>
      <dgm:spPr>
        <a:xfrm rot="635294">
          <a:off x="2920956" y="218620"/>
          <a:ext cx="123684" cy="156810"/>
        </a:xfr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pt-BR" b="1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0C70D4CC-3755-43D5-9FA0-936EA1D95524}">
      <dgm:prSet phldrT="[Texto]"/>
      <dgm:spPr>
        <a:xfrm>
          <a:off x="3096980" y="129484"/>
          <a:ext cx="464622" cy="464622"/>
        </a:xfrm>
        <a:solidFill>
          <a:srgbClr val="ED7D31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pt-BR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1.2</a:t>
          </a:r>
        </a:p>
      </dgm:t>
    </dgm:pt>
    <dgm:pt modelId="{B88363B3-5371-4BED-91E8-F2327431AD61}" type="parTrans" cxnId="{9A2F6A1B-C7EB-4C7A-8D4B-1C4B9C92CF5A}">
      <dgm:prSet/>
      <dgm:spPr/>
      <dgm:t>
        <a:bodyPr/>
        <a:lstStyle/>
        <a:p>
          <a:endParaRPr lang="pt-BR" b="1"/>
        </a:p>
      </dgm:t>
    </dgm:pt>
    <dgm:pt modelId="{0DB3795E-6440-4B2A-8773-1858F87F2843}" type="sibTrans" cxnId="{9A2F6A1B-C7EB-4C7A-8D4B-1C4B9C92CF5A}">
      <dgm:prSet/>
      <dgm:spPr>
        <a:xfrm rot="1905882">
          <a:off x="3561194" y="465270"/>
          <a:ext cx="123684" cy="156810"/>
        </a:xfr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pt-BR" b="1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C9EBB7D-E1BA-4FED-8A1B-D31EA6A1C685}">
      <dgm:prSet phldrT="[Texto]"/>
      <dgm:spPr>
        <a:xfrm>
          <a:off x="3690422" y="496928"/>
          <a:ext cx="464622" cy="464622"/>
        </a:xfrm>
        <a:solidFill>
          <a:srgbClr val="ED7D31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pt-BR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1.3</a:t>
          </a:r>
        </a:p>
      </dgm:t>
    </dgm:pt>
    <dgm:pt modelId="{F0B7251D-3CF3-4ACC-92EB-259CE865EC1A}" type="parTrans" cxnId="{9592F098-5620-43AB-A417-19560EAF7A5B}">
      <dgm:prSet/>
      <dgm:spPr/>
      <dgm:t>
        <a:bodyPr/>
        <a:lstStyle/>
        <a:p>
          <a:endParaRPr lang="pt-BR" b="1"/>
        </a:p>
      </dgm:t>
    </dgm:pt>
    <dgm:pt modelId="{CE49B910-2E65-4027-8C28-573761E9B8AC}" type="sibTrans" cxnId="{9592F098-5620-43AB-A417-19560EAF7A5B}">
      <dgm:prSet/>
      <dgm:spPr>
        <a:xfrm rot="3176471">
          <a:off x="4069098" y="926544"/>
          <a:ext cx="123684" cy="156810"/>
        </a:xfr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pt-BR" b="1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C6715FB5-6A48-47D0-8B2D-A9BB776D96F4}">
      <dgm:prSet phldrT="[Texto]"/>
      <dgm:spPr>
        <a:xfrm>
          <a:off x="4111055" y="1053935"/>
          <a:ext cx="464622" cy="464622"/>
        </a:xfrm>
        <a:solidFill>
          <a:srgbClr val="ED7D31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pt-BR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1.4</a:t>
          </a:r>
        </a:p>
      </dgm:t>
    </dgm:pt>
    <dgm:pt modelId="{6F5E5F0F-0F1B-46F1-9380-42A3E164F7E9}" type="parTrans" cxnId="{08AE1A55-B556-4FE1-9EE9-034D3C03F478}">
      <dgm:prSet/>
      <dgm:spPr/>
      <dgm:t>
        <a:bodyPr/>
        <a:lstStyle/>
        <a:p>
          <a:endParaRPr lang="pt-BR" b="1"/>
        </a:p>
      </dgm:t>
    </dgm:pt>
    <dgm:pt modelId="{0031D1A5-C423-43EE-AC98-B228733F079F}" type="sibTrans" cxnId="{08AE1A55-B556-4FE1-9EE9-034D3C03F478}">
      <dgm:prSet/>
      <dgm:spPr>
        <a:xfrm rot="4447059">
          <a:off x="4376073" y="1540146"/>
          <a:ext cx="123684" cy="156810"/>
        </a:xfr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pt-BR" b="1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D7BFEB7F-6DC8-4407-88DF-E1654A8F7AB1}">
      <dgm:prSet phldrT="[Texto]"/>
      <dgm:spPr>
        <a:xfrm>
          <a:off x="4302068" y="1725279"/>
          <a:ext cx="464622" cy="464622"/>
        </a:xfrm>
        <a:solidFill>
          <a:srgbClr val="ED7D31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pt-BR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1.5</a:t>
          </a:r>
        </a:p>
      </dgm:t>
    </dgm:pt>
    <dgm:pt modelId="{AAB54CD4-C5B8-47CD-9ACD-9FBD9AD23C9A}" type="parTrans" cxnId="{3E90F272-821F-4204-A0BD-E4D1433FAD04}">
      <dgm:prSet/>
      <dgm:spPr/>
      <dgm:t>
        <a:bodyPr/>
        <a:lstStyle/>
        <a:p>
          <a:endParaRPr lang="pt-BR" b="1"/>
        </a:p>
      </dgm:t>
    </dgm:pt>
    <dgm:pt modelId="{BD8DDD1D-5C7C-409A-8E8C-920186CA6F95}" type="sibTrans" cxnId="{3E90F272-821F-4204-A0BD-E4D1433FAD04}">
      <dgm:prSet/>
      <dgm:spPr>
        <a:xfrm rot="5717647">
          <a:off x="4440659" y="2223205"/>
          <a:ext cx="123684" cy="156810"/>
        </a:xfr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pt-BR" b="1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4326A3A2-0D00-4493-8AF3-962A08C0BE6D}">
      <dgm:prSet phldrT="[Texto]"/>
      <dgm:spPr>
        <a:xfrm>
          <a:off x="4237666" y="2420290"/>
          <a:ext cx="464622" cy="464622"/>
        </a:xfrm>
        <a:solidFill>
          <a:srgbClr val="ED7D31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pt-BR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1.6</a:t>
          </a:r>
        </a:p>
      </dgm:t>
    </dgm:pt>
    <dgm:pt modelId="{20A170AD-6273-4273-9E90-7E1ED206BF65}" type="parTrans" cxnId="{12AFFEFD-F2AE-4A63-9928-018A69DF10AC}">
      <dgm:prSet/>
      <dgm:spPr/>
      <dgm:t>
        <a:bodyPr/>
        <a:lstStyle/>
        <a:p>
          <a:endParaRPr lang="pt-BR" b="1"/>
        </a:p>
      </dgm:t>
    </dgm:pt>
    <dgm:pt modelId="{DEB52327-0D5F-4904-A554-16D185ACD961}" type="sibTrans" cxnId="{12AFFEFD-F2AE-4A63-9928-018A69DF10AC}">
      <dgm:prSet/>
      <dgm:spPr>
        <a:xfrm rot="6988235">
          <a:off x="4254135" y="2883470"/>
          <a:ext cx="123684" cy="156810"/>
        </a:xfr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pt-BR" b="1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59C89A40-E83F-4C14-8700-8FF8FD2BA039}">
      <dgm:prSet phldrT="[Texto]"/>
      <dgm:spPr>
        <a:xfrm>
          <a:off x="3926546" y="3045104"/>
          <a:ext cx="464622" cy="464622"/>
        </a:xfrm>
        <a:solidFill>
          <a:srgbClr val="ED7D31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pt-BR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1.7</a:t>
          </a:r>
        </a:p>
      </dgm:t>
    </dgm:pt>
    <dgm:pt modelId="{80179ACD-6383-46BB-8799-F95446335FB0}" type="parTrans" cxnId="{1FB889BA-B66A-4104-BC15-B6E84C57A9E0}">
      <dgm:prSet/>
      <dgm:spPr/>
      <dgm:t>
        <a:bodyPr/>
        <a:lstStyle/>
        <a:p>
          <a:endParaRPr lang="pt-BR" b="1"/>
        </a:p>
      </dgm:t>
    </dgm:pt>
    <dgm:pt modelId="{35ED0BF3-441A-4DFA-A572-3688FA654795}" type="sibTrans" cxnId="{1FB889BA-B66A-4104-BC15-B6E84C57A9E0}">
      <dgm:prSet/>
      <dgm:spPr>
        <a:xfrm rot="8258824">
          <a:off x="3841692" y="3431769"/>
          <a:ext cx="123684" cy="156810"/>
        </a:xfr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pt-BR" b="1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CC5B4778-98BC-470A-9D23-0F782B517957}">
      <dgm:prSet phldrT="[Texto]"/>
      <dgm:spPr>
        <a:xfrm>
          <a:off x="3410725" y="3515337"/>
          <a:ext cx="464622" cy="464622"/>
        </a:xfrm>
        <a:solidFill>
          <a:srgbClr val="ED7D31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pt-BR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1.8</a:t>
          </a:r>
        </a:p>
      </dgm:t>
    </dgm:pt>
    <dgm:pt modelId="{378829BE-BFB5-48E3-9534-BD7989628B01}" type="parTrans" cxnId="{41F3ABC2-4531-4C1B-8FEB-AB5DA201F0D5}">
      <dgm:prSet/>
      <dgm:spPr/>
      <dgm:t>
        <a:bodyPr/>
        <a:lstStyle/>
        <a:p>
          <a:endParaRPr lang="pt-BR" b="1"/>
        </a:p>
      </dgm:t>
    </dgm:pt>
    <dgm:pt modelId="{164BD0FD-6008-4E4C-9350-6A1746AE5500}" type="sibTrans" cxnId="{41F3ABC2-4531-4C1B-8FEB-AB5DA201F0D5}">
      <dgm:prSet/>
      <dgm:spPr>
        <a:xfrm rot="9529412">
          <a:off x="3259031" y="3794050"/>
          <a:ext cx="123684" cy="156810"/>
        </a:xfr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pt-BR" b="1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71DAFE3D-ED4B-4FA1-BCA0-749075D2BBE8}">
      <dgm:prSet phldrT="[Texto]"/>
      <dgm:spPr>
        <a:xfrm>
          <a:off x="2759870" y="3767479"/>
          <a:ext cx="464622" cy="464622"/>
        </a:xfrm>
        <a:solidFill>
          <a:srgbClr val="ED7D31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pt-BR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1.9</a:t>
          </a:r>
        </a:p>
      </dgm:t>
    </dgm:pt>
    <dgm:pt modelId="{24419106-A3F5-4438-9335-EC4023778EF3}" type="parTrans" cxnId="{01F2AB95-DFA4-41B3-9C21-86AF359D4FA8}">
      <dgm:prSet/>
      <dgm:spPr/>
      <dgm:t>
        <a:bodyPr/>
        <a:lstStyle/>
        <a:p>
          <a:endParaRPr lang="pt-BR" b="1"/>
        </a:p>
      </dgm:t>
    </dgm:pt>
    <dgm:pt modelId="{7A375715-D296-48B7-9ACC-131D0F185E46}" type="sibTrans" cxnId="{01F2AB95-DFA4-41B3-9C21-86AF359D4FA8}">
      <dgm:prSet/>
      <dgm:spPr>
        <a:xfrm rot="10800000">
          <a:off x="2584845" y="3921386"/>
          <a:ext cx="123684" cy="156810"/>
        </a:xfr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pt-BR" b="1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EC6E5600-12A4-45DA-85B1-8C37961801D0}">
      <dgm:prSet phldrT="[Texto]"/>
      <dgm:spPr>
        <a:xfrm>
          <a:off x="2061881" y="3767479"/>
          <a:ext cx="464622" cy="464622"/>
        </a:xfrm>
        <a:solidFill>
          <a:srgbClr val="E07D25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pt-BR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1.10</a:t>
          </a:r>
        </a:p>
      </dgm:t>
    </dgm:pt>
    <dgm:pt modelId="{8FD9B14C-735C-446A-8476-22BD9BD83BE2}" type="parTrans" cxnId="{BC60ED8E-16C9-4FBD-A8C2-70CD5970D9B3}">
      <dgm:prSet/>
      <dgm:spPr/>
      <dgm:t>
        <a:bodyPr/>
        <a:lstStyle/>
        <a:p>
          <a:endParaRPr lang="pt-BR" b="1"/>
        </a:p>
      </dgm:t>
    </dgm:pt>
    <dgm:pt modelId="{FFAA8E79-3411-42F2-8CA3-FC0B1A90FDFC}" type="sibTrans" cxnId="{BC60ED8E-16C9-4FBD-A8C2-70CD5970D9B3}">
      <dgm:prSet/>
      <dgm:spPr>
        <a:xfrm rot="12070588">
          <a:off x="1910187" y="3796579"/>
          <a:ext cx="123684" cy="156810"/>
        </a:xfr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pt-BR" b="1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C6B2519D-757F-4D50-ACE0-C88F026AC2EB}">
      <dgm:prSet phldrT="[Texto]"/>
      <dgm:spPr>
        <a:xfrm>
          <a:off x="1411026" y="3515337"/>
          <a:ext cx="464622" cy="464622"/>
        </a:xfrm>
        <a:solidFill>
          <a:srgbClr val="E07D25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pt-BR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1.11</a:t>
          </a:r>
        </a:p>
      </dgm:t>
    </dgm:pt>
    <dgm:pt modelId="{B9E4C895-C449-4232-ABDD-48807B5E3543}" type="parTrans" cxnId="{FC3F89CD-7F93-473B-BEDE-F146649B9E67}">
      <dgm:prSet/>
      <dgm:spPr/>
      <dgm:t>
        <a:bodyPr/>
        <a:lstStyle/>
        <a:p>
          <a:endParaRPr lang="pt-BR" b="1"/>
        </a:p>
      </dgm:t>
    </dgm:pt>
    <dgm:pt modelId="{CDF13DAB-4401-4D57-A811-55A45B62DF95}" type="sibTrans" cxnId="{FC3F89CD-7F93-473B-BEDE-F146649B9E67}">
      <dgm:prSet/>
      <dgm:spPr>
        <a:xfrm rot="13341176">
          <a:off x="1326172" y="3436485"/>
          <a:ext cx="123684" cy="156810"/>
        </a:xfr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pt-BR" b="1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D29B0BCF-1742-4AE2-9714-7313249F5D4E}">
      <dgm:prSet phldrT="[Texto]"/>
      <dgm:spPr>
        <a:xfrm>
          <a:off x="895206" y="3045104"/>
          <a:ext cx="464622" cy="464622"/>
        </a:xfrm>
        <a:solidFill>
          <a:srgbClr val="E07D25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pt-BR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1.12</a:t>
          </a:r>
        </a:p>
      </dgm:t>
    </dgm:pt>
    <dgm:pt modelId="{E84A7AEA-13B7-4120-BC0F-029179C782A1}" type="parTrans" cxnId="{53670E33-53D0-4618-A314-8405BD86CA1C}">
      <dgm:prSet/>
      <dgm:spPr/>
      <dgm:t>
        <a:bodyPr/>
        <a:lstStyle/>
        <a:p>
          <a:endParaRPr lang="pt-BR" b="1"/>
        </a:p>
      </dgm:t>
    </dgm:pt>
    <dgm:pt modelId="{0C522379-F444-47BF-8BC6-1AA7DF515559}" type="sibTrans" cxnId="{53670E33-53D0-4618-A314-8405BD86CA1C}">
      <dgm:prSet/>
      <dgm:spPr>
        <a:xfrm rot="14611765">
          <a:off x="911675" y="2889737"/>
          <a:ext cx="123684" cy="156810"/>
        </a:xfr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pt-BR" b="1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4A3FA2B5-409F-4A1A-B043-4D1CBD97149A}">
      <dgm:prSet phldrT="[Texto]"/>
      <dgm:spPr>
        <a:xfrm>
          <a:off x="519683" y="1725279"/>
          <a:ext cx="464622" cy="464622"/>
        </a:xfrm>
        <a:solidFill>
          <a:srgbClr val="E07D25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pt-BR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1.13</a:t>
          </a:r>
        </a:p>
      </dgm:t>
    </dgm:pt>
    <dgm:pt modelId="{9EB7753F-471B-45C3-9FA2-1972CB546719}" type="parTrans" cxnId="{F09DB571-1DA8-4286-A9DD-044B9105DDBB}">
      <dgm:prSet/>
      <dgm:spPr/>
      <dgm:t>
        <a:bodyPr/>
        <a:lstStyle/>
        <a:p>
          <a:endParaRPr lang="pt-BR" b="1"/>
        </a:p>
      </dgm:t>
    </dgm:pt>
    <dgm:pt modelId="{F0703AE0-9843-4F97-9D46-978629A22E0B}" type="sibTrans" cxnId="{F09DB571-1DA8-4286-A9DD-044B9105DDBB}">
      <dgm:prSet/>
      <dgm:spPr>
        <a:xfrm rot="17152941">
          <a:off x="784701" y="1546880"/>
          <a:ext cx="123684" cy="156810"/>
        </a:xfr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pt-BR" b="1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800084F5-11D1-43A8-A8EA-166DE8F6A28A}">
      <dgm:prSet phldrT="[Texto]"/>
      <dgm:spPr>
        <a:xfrm>
          <a:off x="710697" y="1053935"/>
          <a:ext cx="464622" cy="464622"/>
        </a:xfrm>
        <a:solidFill>
          <a:srgbClr val="E07D25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pt-BR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1.14</a:t>
          </a:r>
        </a:p>
      </dgm:t>
    </dgm:pt>
    <dgm:pt modelId="{8696A09C-AE38-44BD-976C-C82A5B2BC7BE}" type="parTrans" cxnId="{E8683019-1892-4877-B35D-4E7ACE91E5FF}">
      <dgm:prSet/>
      <dgm:spPr/>
      <dgm:t>
        <a:bodyPr/>
        <a:lstStyle/>
        <a:p>
          <a:endParaRPr lang="pt-BR" b="1"/>
        </a:p>
      </dgm:t>
    </dgm:pt>
    <dgm:pt modelId="{451D092E-74A0-4BE7-9856-759F40A27208}" type="sibTrans" cxnId="{E8683019-1892-4877-B35D-4E7ACE91E5FF}">
      <dgm:prSet/>
      <dgm:spPr>
        <a:xfrm rot="18423529">
          <a:off x="1089373" y="932131"/>
          <a:ext cx="123684" cy="156810"/>
        </a:xfr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pt-BR" b="1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68046827-C63D-4AA0-881C-BBA44AD14926}">
      <dgm:prSet phldrT="[Texto]"/>
      <dgm:spPr>
        <a:xfrm>
          <a:off x="1131329" y="496928"/>
          <a:ext cx="464622" cy="464622"/>
        </a:xfrm>
        <a:solidFill>
          <a:srgbClr val="E07D25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pt-BR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1.15</a:t>
          </a:r>
        </a:p>
      </dgm:t>
    </dgm:pt>
    <dgm:pt modelId="{9F6A52B2-3BB0-4010-A29C-417E7ED52AD3}" type="parTrans" cxnId="{04E3C8EB-A643-45FD-85C5-94E9554BA389}">
      <dgm:prSet/>
      <dgm:spPr/>
      <dgm:t>
        <a:bodyPr/>
        <a:lstStyle/>
        <a:p>
          <a:endParaRPr lang="pt-BR" b="1"/>
        </a:p>
      </dgm:t>
    </dgm:pt>
    <dgm:pt modelId="{849C6E78-D40E-4205-B35E-6037CFA66CBC}" type="sibTrans" cxnId="{04E3C8EB-A643-45FD-85C5-94E9554BA389}">
      <dgm:prSet/>
      <dgm:spPr>
        <a:xfrm rot="19694118">
          <a:off x="1595543" y="468955"/>
          <a:ext cx="123684" cy="156810"/>
        </a:xfr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pt-BR" b="1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8A901F0F-78FD-4A75-9184-93EE69A0A4A5}">
      <dgm:prSet phldrT="[Texto]"/>
      <dgm:spPr>
        <a:xfrm>
          <a:off x="1724771" y="129484"/>
          <a:ext cx="464622" cy="464622"/>
        </a:xfrm>
        <a:solidFill>
          <a:srgbClr val="E07D25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pt-BR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1.16</a:t>
          </a:r>
        </a:p>
      </dgm:t>
    </dgm:pt>
    <dgm:pt modelId="{0A8A49C0-4EFB-4B6F-87C0-020D99CDBF7E}" type="parTrans" cxnId="{A8C5337E-6221-487F-8036-F004A8ECBB8E}">
      <dgm:prSet/>
      <dgm:spPr/>
      <dgm:t>
        <a:bodyPr/>
        <a:lstStyle/>
        <a:p>
          <a:endParaRPr lang="pt-BR" b="1"/>
        </a:p>
      </dgm:t>
    </dgm:pt>
    <dgm:pt modelId="{75B92417-CA3D-4985-974A-A500CC5C60FC}" type="sibTrans" cxnId="{A8C5337E-6221-487F-8036-F004A8ECBB8E}">
      <dgm:prSet/>
      <dgm:spPr>
        <a:xfrm rot="20964706">
          <a:off x="2234852" y="219906"/>
          <a:ext cx="123684" cy="156810"/>
        </a:xfr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pt-BR" b="1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BA257C16-7D41-4A34-B1FC-DEC884357C8A}">
      <dgm:prSet phldrT="[Texto]"/>
      <dgm:spPr>
        <a:xfrm>
          <a:off x="1724771" y="129484"/>
          <a:ext cx="464622" cy="464622"/>
        </a:xfrm>
        <a:solidFill>
          <a:srgbClr val="E07D25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pt-BR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1.17</a:t>
          </a:r>
        </a:p>
      </dgm:t>
    </dgm:pt>
    <dgm:pt modelId="{7B358F53-84EA-4725-8087-9EE792667328}" type="parTrans" cxnId="{0864077A-FDBC-4606-8F49-56A44EC5F5EC}">
      <dgm:prSet/>
      <dgm:spPr/>
      <dgm:t>
        <a:bodyPr/>
        <a:lstStyle/>
        <a:p>
          <a:endParaRPr lang="pt-BR"/>
        </a:p>
      </dgm:t>
    </dgm:pt>
    <dgm:pt modelId="{783F2FF1-534D-4E10-9DEE-5D3B6779DBCD}" type="sibTrans" cxnId="{0864077A-FDBC-4606-8F49-56A44EC5F5EC}">
      <dgm:prSet/>
      <dgm:spPr/>
      <dgm:t>
        <a:bodyPr/>
        <a:lstStyle/>
        <a:p>
          <a:endParaRPr lang="pt-BR"/>
        </a:p>
      </dgm:t>
    </dgm:pt>
    <dgm:pt modelId="{1F2780AB-0253-4352-834A-EFEBAE22BCD6}">
      <dgm:prSet phldrT="[Texto]"/>
      <dgm:spPr>
        <a:xfrm>
          <a:off x="1724771" y="129484"/>
          <a:ext cx="464622" cy="464622"/>
        </a:xfrm>
        <a:solidFill>
          <a:srgbClr val="E07D25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pt-BR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1.18</a:t>
          </a:r>
        </a:p>
      </dgm:t>
    </dgm:pt>
    <dgm:pt modelId="{FF99BDE6-67AF-4C32-BE82-140E26BAA864}" type="parTrans" cxnId="{B863D8D3-9497-40B4-BC19-16E14850C4CB}">
      <dgm:prSet/>
      <dgm:spPr/>
      <dgm:t>
        <a:bodyPr/>
        <a:lstStyle/>
        <a:p>
          <a:endParaRPr lang="pt-BR"/>
        </a:p>
      </dgm:t>
    </dgm:pt>
    <dgm:pt modelId="{3A1760BA-2EE2-45C6-AD3F-3714B6F7FE33}" type="sibTrans" cxnId="{B863D8D3-9497-40B4-BC19-16E14850C4CB}">
      <dgm:prSet/>
      <dgm:spPr/>
      <dgm:t>
        <a:bodyPr/>
        <a:lstStyle/>
        <a:p>
          <a:endParaRPr lang="pt-BR"/>
        </a:p>
      </dgm:t>
    </dgm:pt>
    <dgm:pt modelId="{681734BD-08C8-4809-A7C0-F1CABB437F87}">
      <dgm:prSet phldrT="[Texto]"/>
      <dgm:spPr>
        <a:xfrm>
          <a:off x="1724771" y="129484"/>
          <a:ext cx="464622" cy="464622"/>
        </a:xfrm>
        <a:solidFill>
          <a:schemeClr val="bg1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pt-BR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2.1</a:t>
          </a:r>
        </a:p>
      </dgm:t>
    </dgm:pt>
    <dgm:pt modelId="{D96CD8E0-9430-4A70-87A7-EF7349BD8619}" type="parTrans" cxnId="{1CC05E92-F2D3-40DE-80B4-AA3DC4B6563D}">
      <dgm:prSet/>
      <dgm:spPr/>
      <dgm:t>
        <a:bodyPr/>
        <a:lstStyle/>
        <a:p>
          <a:endParaRPr lang="pt-BR"/>
        </a:p>
      </dgm:t>
    </dgm:pt>
    <dgm:pt modelId="{C51E0AAA-FE95-438D-BD81-6F268881E255}" type="sibTrans" cxnId="{1CC05E92-F2D3-40DE-80B4-AA3DC4B6563D}">
      <dgm:prSet/>
      <dgm:spPr/>
      <dgm:t>
        <a:bodyPr/>
        <a:lstStyle/>
        <a:p>
          <a:endParaRPr lang="pt-BR"/>
        </a:p>
      </dgm:t>
    </dgm:pt>
    <dgm:pt modelId="{BA767D0A-4218-4EF7-90FB-EC7477AAA5EA}">
      <dgm:prSet phldrT="[Texto]"/>
      <dgm:spPr>
        <a:xfrm>
          <a:off x="1724771" y="129484"/>
          <a:ext cx="464622" cy="464622"/>
        </a:xfrm>
        <a:solidFill>
          <a:schemeClr val="bg1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pt-BR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2.2</a:t>
          </a:r>
        </a:p>
      </dgm:t>
    </dgm:pt>
    <dgm:pt modelId="{FEE784BA-967C-46B8-818E-A3672590B297}" type="parTrans" cxnId="{B21AE343-92DD-48FE-A041-4D2F8163816E}">
      <dgm:prSet/>
      <dgm:spPr/>
      <dgm:t>
        <a:bodyPr/>
        <a:lstStyle/>
        <a:p>
          <a:endParaRPr lang="pt-BR"/>
        </a:p>
      </dgm:t>
    </dgm:pt>
    <dgm:pt modelId="{23009A03-98F5-4332-80AC-B7AC30E98360}" type="sibTrans" cxnId="{B21AE343-92DD-48FE-A041-4D2F8163816E}">
      <dgm:prSet/>
      <dgm:spPr/>
      <dgm:t>
        <a:bodyPr/>
        <a:lstStyle/>
        <a:p>
          <a:endParaRPr lang="pt-BR"/>
        </a:p>
      </dgm:t>
    </dgm:pt>
    <dgm:pt modelId="{00D5DFA9-8D2E-47CB-8EA4-76E963FCDB83}">
      <dgm:prSet phldrT="[Texto]"/>
      <dgm:spPr>
        <a:xfrm>
          <a:off x="1724771" y="129484"/>
          <a:ext cx="464622" cy="464622"/>
        </a:xfrm>
        <a:solidFill>
          <a:schemeClr val="bg1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pt-BR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2.3</a:t>
          </a:r>
        </a:p>
      </dgm:t>
    </dgm:pt>
    <dgm:pt modelId="{9F4210B8-E071-4D2A-BDD6-0E4DF83B0CF9}" type="parTrans" cxnId="{7DB4EE9C-A4BF-4896-8455-F66A03BA95F6}">
      <dgm:prSet/>
      <dgm:spPr/>
      <dgm:t>
        <a:bodyPr/>
        <a:lstStyle/>
        <a:p>
          <a:endParaRPr lang="pt-BR"/>
        </a:p>
      </dgm:t>
    </dgm:pt>
    <dgm:pt modelId="{2C853C18-C9D9-40F8-880B-B07A3E6A015D}" type="sibTrans" cxnId="{7DB4EE9C-A4BF-4896-8455-F66A03BA95F6}">
      <dgm:prSet/>
      <dgm:spPr/>
      <dgm:t>
        <a:bodyPr/>
        <a:lstStyle/>
        <a:p>
          <a:endParaRPr lang="pt-BR"/>
        </a:p>
      </dgm:t>
    </dgm:pt>
    <dgm:pt modelId="{735E341B-8FCD-406A-9612-4EFBDAAFC021}">
      <dgm:prSet phldrT="[Texto]"/>
      <dgm:spPr>
        <a:xfrm>
          <a:off x="1724771" y="129484"/>
          <a:ext cx="464622" cy="464622"/>
        </a:xfrm>
        <a:solidFill>
          <a:schemeClr val="bg1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pt-BR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2.4</a:t>
          </a:r>
        </a:p>
      </dgm:t>
    </dgm:pt>
    <dgm:pt modelId="{7F18298E-7106-4346-B101-CE409B25051A}" type="parTrans" cxnId="{7A28E188-6ED5-452B-B6BD-873EDC1705DF}">
      <dgm:prSet/>
      <dgm:spPr/>
      <dgm:t>
        <a:bodyPr/>
        <a:lstStyle/>
        <a:p>
          <a:endParaRPr lang="pt-BR"/>
        </a:p>
      </dgm:t>
    </dgm:pt>
    <dgm:pt modelId="{782BC394-2D29-490F-888E-F550CDBD1869}" type="sibTrans" cxnId="{7A28E188-6ED5-452B-B6BD-873EDC1705DF}">
      <dgm:prSet/>
      <dgm:spPr/>
      <dgm:t>
        <a:bodyPr/>
        <a:lstStyle/>
        <a:p>
          <a:endParaRPr lang="pt-BR"/>
        </a:p>
      </dgm:t>
    </dgm:pt>
    <dgm:pt modelId="{439198F2-3D63-4FDE-B5BA-1C2DCE85278E}">
      <dgm:prSet phldrT="[Texto]"/>
      <dgm:spPr>
        <a:xfrm>
          <a:off x="1724771" y="129484"/>
          <a:ext cx="464622" cy="464622"/>
        </a:xfrm>
        <a:solidFill>
          <a:schemeClr val="bg1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pt-BR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2.5</a:t>
          </a:r>
        </a:p>
      </dgm:t>
    </dgm:pt>
    <dgm:pt modelId="{5DFD2822-D1CF-487C-9324-E6EEADDD5EC8}" type="parTrans" cxnId="{6F312474-E700-4A68-97A5-A200DF22C24C}">
      <dgm:prSet/>
      <dgm:spPr/>
      <dgm:t>
        <a:bodyPr/>
        <a:lstStyle/>
        <a:p>
          <a:endParaRPr lang="pt-BR"/>
        </a:p>
      </dgm:t>
    </dgm:pt>
    <dgm:pt modelId="{920901FF-6A08-40E5-970B-8C54CB9678DC}" type="sibTrans" cxnId="{6F312474-E700-4A68-97A5-A200DF22C24C}">
      <dgm:prSet/>
      <dgm:spPr/>
      <dgm:t>
        <a:bodyPr/>
        <a:lstStyle/>
        <a:p>
          <a:endParaRPr lang="pt-BR"/>
        </a:p>
      </dgm:t>
    </dgm:pt>
    <dgm:pt modelId="{C17BA23A-CCA7-43E0-9755-A06C2CBDECBE}">
      <dgm:prSet phldrT="[Texto]"/>
      <dgm:spPr>
        <a:xfrm>
          <a:off x="1724771" y="129484"/>
          <a:ext cx="464622" cy="464622"/>
        </a:xfrm>
        <a:solidFill>
          <a:schemeClr val="bg1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pt-BR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2.6</a:t>
          </a:r>
        </a:p>
      </dgm:t>
    </dgm:pt>
    <dgm:pt modelId="{4BC7C2D0-FDBA-41EE-B69F-08F5C44A46D9}" type="parTrans" cxnId="{C2D7E584-FE16-48A4-8FE0-7C66C604DEAB}">
      <dgm:prSet/>
      <dgm:spPr/>
      <dgm:t>
        <a:bodyPr/>
        <a:lstStyle/>
        <a:p>
          <a:endParaRPr lang="pt-BR"/>
        </a:p>
      </dgm:t>
    </dgm:pt>
    <dgm:pt modelId="{C247094A-B422-480E-8AB0-BDABC068427A}" type="sibTrans" cxnId="{C2D7E584-FE16-48A4-8FE0-7C66C604DEAB}">
      <dgm:prSet/>
      <dgm:spPr/>
      <dgm:t>
        <a:bodyPr/>
        <a:lstStyle/>
        <a:p>
          <a:endParaRPr lang="pt-BR"/>
        </a:p>
      </dgm:t>
    </dgm:pt>
    <dgm:pt modelId="{CAD07A42-03C7-42EC-81B7-601C80AD92FA}">
      <dgm:prSet phldrT="[Texto]"/>
      <dgm:spPr>
        <a:xfrm>
          <a:off x="1724771" y="129484"/>
          <a:ext cx="464622" cy="464622"/>
        </a:xfrm>
        <a:solidFill>
          <a:schemeClr val="bg1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pt-BR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2.7</a:t>
          </a:r>
        </a:p>
      </dgm:t>
    </dgm:pt>
    <dgm:pt modelId="{46BF4221-74FF-4CCF-BF55-7B01C7BC4E0C}" type="parTrans" cxnId="{65609F57-7E15-44A5-AA46-1D7F75A588D2}">
      <dgm:prSet/>
      <dgm:spPr/>
      <dgm:t>
        <a:bodyPr/>
        <a:lstStyle/>
        <a:p>
          <a:endParaRPr lang="pt-BR"/>
        </a:p>
      </dgm:t>
    </dgm:pt>
    <dgm:pt modelId="{B2BE4D39-20BF-433C-9D33-F4CE2AC3F8B2}" type="sibTrans" cxnId="{65609F57-7E15-44A5-AA46-1D7F75A588D2}">
      <dgm:prSet/>
      <dgm:spPr/>
      <dgm:t>
        <a:bodyPr/>
        <a:lstStyle/>
        <a:p>
          <a:endParaRPr lang="pt-BR"/>
        </a:p>
      </dgm:t>
    </dgm:pt>
    <dgm:pt modelId="{40BE16D8-CF5D-478C-AAFF-A20FF3CC6945}">
      <dgm:prSet phldrT="[Texto]"/>
      <dgm:spPr>
        <a:xfrm>
          <a:off x="1724771" y="129484"/>
          <a:ext cx="464622" cy="464622"/>
        </a:xfrm>
        <a:solidFill>
          <a:schemeClr val="bg1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pt-BR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2.8</a:t>
          </a:r>
        </a:p>
      </dgm:t>
    </dgm:pt>
    <dgm:pt modelId="{D12ACDBB-CB2F-4532-BC51-15CB42952279}" type="parTrans" cxnId="{38D7B54B-696C-4EFF-875C-F345966737C0}">
      <dgm:prSet/>
      <dgm:spPr/>
      <dgm:t>
        <a:bodyPr/>
        <a:lstStyle/>
        <a:p>
          <a:endParaRPr lang="pt-BR"/>
        </a:p>
      </dgm:t>
    </dgm:pt>
    <dgm:pt modelId="{02E5D08B-BB8A-44FC-B387-1F08E9F77789}" type="sibTrans" cxnId="{38D7B54B-696C-4EFF-875C-F345966737C0}">
      <dgm:prSet/>
      <dgm:spPr/>
      <dgm:t>
        <a:bodyPr/>
        <a:lstStyle/>
        <a:p>
          <a:endParaRPr lang="pt-BR"/>
        </a:p>
      </dgm:t>
    </dgm:pt>
    <dgm:pt modelId="{B1BF7448-3B43-482B-9C03-73BBC7112261}">
      <dgm:prSet phldrT="[Texto]"/>
      <dgm:spPr>
        <a:xfrm>
          <a:off x="1724771" y="129484"/>
          <a:ext cx="464622" cy="464622"/>
        </a:xfrm>
        <a:solidFill>
          <a:schemeClr val="bg1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pt-BR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2.9</a:t>
          </a:r>
        </a:p>
      </dgm:t>
    </dgm:pt>
    <dgm:pt modelId="{BF30C65D-545B-4D9E-AC45-031FC33311BA}" type="parTrans" cxnId="{7ADEA7D7-9394-4CF1-98EF-7F17B643B66D}">
      <dgm:prSet/>
      <dgm:spPr/>
      <dgm:t>
        <a:bodyPr/>
        <a:lstStyle/>
        <a:p>
          <a:endParaRPr lang="pt-BR"/>
        </a:p>
      </dgm:t>
    </dgm:pt>
    <dgm:pt modelId="{56D93A1D-E9CB-42A4-A8F5-8EDDDE94C8A7}" type="sibTrans" cxnId="{7ADEA7D7-9394-4CF1-98EF-7F17B643B66D}">
      <dgm:prSet/>
      <dgm:spPr/>
      <dgm:t>
        <a:bodyPr/>
        <a:lstStyle/>
        <a:p>
          <a:endParaRPr lang="pt-BR"/>
        </a:p>
      </dgm:t>
    </dgm:pt>
    <dgm:pt modelId="{807CD97E-329D-416C-A3D4-C938F665E28B}">
      <dgm:prSet phldrT="[Texto]"/>
      <dgm:spPr>
        <a:xfrm>
          <a:off x="1724771" y="129484"/>
          <a:ext cx="464622" cy="464622"/>
        </a:xfrm>
        <a:solidFill>
          <a:schemeClr val="bg1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pt-BR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2.10</a:t>
          </a:r>
        </a:p>
      </dgm:t>
    </dgm:pt>
    <dgm:pt modelId="{DCBDCBF0-C8E4-433E-B004-68111BD9C98F}" type="parTrans" cxnId="{994C9742-2D41-4D32-BCDD-48E818E3DE40}">
      <dgm:prSet/>
      <dgm:spPr/>
      <dgm:t>
        <a:bodyPr/>
        <a:lstStyle/>
        <a:p>
          <a:endParaRPr lang="pt-BR"/>
        </a:p>
      </dgm:t>
    </dgm:pt>
    <dgm:pt modelId="{3E97019C-4DB4-46E1-B587-F0BC7355B34B}" type="sibTrans" cxnId="{994C9742-2D41-4D32-BCDD-48E818E3DE40}">
      <dgm:prSet/>
      <dgm:spPr/>
      <dgm:t>
        <a:bodyPr/>
        <a:lstStyle/>
        <a:p>
          <a:endParaRPr lang="pt-BR"/>
        </a:p>
      </dgm:t>
    </dgm:pt>
    <dgm:pt modelId="{AF2BB483-CC07-4707-94BD-7C5787DC6A53}">
      <dgm:prSet phldrT="[Texto]"/>
      <dgm:spPr>
        <a:xfrm>
          <a:off x="1724771" y="129484"/>
          <a:ext cx="464622" cy="464622"/>
        </a:xfrm>
        <a:solidFill>
          <a:schemeClr val="bg1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pt-BR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2.11</a:t>
          </a:r>
        </a:p>
      </dgm:t>
    </dgm:pt>
    <dgm:pt modelId="{FB5ED40B-3953-41F2-A06E-3F0065C6B919}" type="parTrans" cxnId="{EFF7BDB7-3872-49EB-84AE-D973F1C564F3}">
      <dgm:prSet/>
      <dgm:spPr/>
      <dgm:t>
        <a:bodyPr/>
        <a:lstStyle/>
        <a:p>
          <a:endParaRPr lang="pt-BR"/>
        </a:p>
      </dgm:t>
    </dgm:pt>
    <dgm:pt modelId="{ACE55E9C-6D5E-404A-949E-5122847FB407}" type="sibTrans" cxnId="{EFF7BDB7-3872-49EB-84AE-D973F1C564F3}">
      <dgm:prSet/>
      <dgm:spPr/>
      <dgm:t>
        <a:bodyPr/>
        <a:lstStyle/>
        <a:p>
          <a:endParaRPr lang="pt-BR"/>
        </a:p>
      </dgm:t>
    </dgm:pt>
    <dgm:pt modelId="{563F68AA-ACAC-4709-8F17-8DF60FBD30D4}">
      <dgm:prSet phldrT="[Texto]"/>
      <dgm:spPr>
        <a:xfrm>
          <a:off x="1724771" y="129484"/>
          <a:ext cx="464622" cy="464622"/>
        </a:xfrm>
        <a:solidFill>
          <a:schemeClr val="bg1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pt-BR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2.12</a:t>
          </a:r>
        </a:p>
      </dgm:t>
    </dgm:pt>
    <dgm:pt modelId="{6766F4A8-F7B0-4E50-A897-7D67003CB252}" type="parTrans" cxnId="{148C2736-D0E2-4C32-8AFC-D9EF37A4D1D8}">
      <dgm:prSet/>
      <dgm:spPr/>
      <dgm:t>
        <a:bodyPr/>
        <a:lstStyle/>
        <a:p>
          <a:endParaRPr lang="pt-BR"/>
        </a:p>
      </dgm:t>
    </dgm:pt>
    <dgm:pt modelId="{82F8B12E-F3DC-48A8-8B79-9498D8D40146}" type="sibTrans" cxnId="{148C2736-D0E2-4C32-8AFC-D9EF37A4D1D8}">
      <dgm:prSet/>
      <dgm:spPr/>
      <dgm:t>
        <a:bodyPr/>
        <a:lstStyle/>
        <a:p>
          <a:endParaRPr lang="pt-BR"/>
        </a:p>
      </dgm:t>
    </dgm:pt>
    <dgm:pt modelId="{F62FE5AB-E4D4-4E6B-B0A0-12F841DFEAE5}">
      <dgm:prSet phldrT="[Texto]"/>
      <dgm:spPr>
        <a:xfrm>
          <a:off x="1724771" y="129484"/>
          <a:ext cx="464622" cy="464622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pt-BR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3.1</a:t>
          </a:r>
        </a:p>
      </dgm:t>
    </dgm:pt>
    <dgm:pt modelId="{0FEF70C6-B9A8-44BB-92AA-3AD290D7D4B0}" type="parTrans" cxnId="{63E2988D-496F-4B5F-9733-23163CE959D3}">
      <dgm:prSet/>
      <dgm:spPr/>
      <dgm:t>
        <a:bodyPr/>
        <a:lstStyle/>
        <a:p>
          <a:endParaRPr lang="pt-BR"/>
        </a:p>
      </dgm:t>
    </dgm:pt>
    <dgm:pt modelId="{0933D918-A107-4E27-88C5-4D34BA1D4C99}" type="sibTrans" cxnId="{63E2988D-496F-4B5F-9733-23163CE959D3}">
      <dgm:prSet/>
      <dgm:spPr/>
      <dgm:t>
        <a:bodyPr/>
        <a:lstStyle/>
        <a:p>
          <a:endParaRPr lang="pt-BR"/>
        </a:p>
      </dgm:t>
    </dgm:pt>
    <dgm:pt modelId="{3E90B251-3333-4C96-872B-3C39BCB866BA}">
      <dgm:prSet phldrT="[Texto]"/>
      <dgm:spPr>
        <a:xfrm>
          <a:off x="1724771" y="129484"/>
          <a:ext cx="464622" cy="464622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pt-BR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3.2</a:t>
          </a:r>
        </a:p>
      </dgm:t>
    </dgm:pt>
    <dgm:pt modelId="{2074D408-F2DC-4DF2-ADD9-B2DB8B5355F5}" type="parTrans" cxnId="{F82001CE-763F-4C7B-B109-47F7DB268CF7}">
      <dgm:prSet/>
      <dgm:spPr/>
      <dgm:t>
        <a:bodyPr/>
        <a:lstStyle/>
        <a:p>
          <a:endParaRPr lang="pt-BR"/>
        </a:p>
      </dgm:t>
    </dgm:pt>
    <dgm:pt modelId="{7F9BB59E-5D38-4C6E-80B2-30D4B2AF04D4}" type="sibTrans" cxnId="{F82001CE-763F-4C7B-B109-47F7DB268CF7}">
      <dgm:prSet/>
      <dgm:spPr/>
      <dgm:t>
        <a:bodyPr/>
        <a:lstStyle/>
        <a:p>
          <a:endParaRPr lang="pt-BR"/>
        </a:p>
      </dgm:t>
    </dgm:pt>
    <dgm:pt modelId="{CA763D81-4C04-4940-BFC2-6F09546015F2}">
      <dgm:prSet phldrT="[Texto]"/>
      <dgm:spPr>
        <a:xfrm>
          <a:off x="1724771" y="129484"/>
          <a:ext cx="464622" cy="464622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pt-BR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3.3</a:t>
          </a:r>
        </a:p>
      </dgm:t>
    </dgm:pt>
    <dgm:pt modelId="{30DB8F7A-E10F-4419-8F9B-BDE0D8A91E5B}" type="parTrans" cxnId="{DD6AAECC-F039-4101-8E04-1EC74A049DE5}">
      <dgm:prSet/>
      <dgm:spPr/>
      <dgm:t>
        <a:bodyPr/>
        <a:lstStyle/>
        <a:p>
          <a:endParaRPr lang="pt-BR"/>
        </a:p>
      </dgm:t>
    </dgm:pt>
    <dgm:pt modelId="{B4814ED3-6572-416B-8E1A-03FF5864BF5B}" type="sibTrans" cxnId="{DD6AAECC-F039-4101-8E04-1EC74A049DE5}">
      <dgm:prSet/>
      <dgm:spPr/>
      <dgm:t>
        <a:bodyPr/>
        <a:lstStyle/>
        <a:p>
          <a:endParaRPr lang="pt-BR"/>
        </a:p>
      </dgm:t>
    </dgm:pt>
    <dgm:pt modelId="{DE9D23D0-D36D-4B2C-AE53-2459F9FF8265}">
      <dgm:prSet phldrT="[Texto]"/>
      <dgm:spPr>
        <a:xfrm>
          <a:off x="1724771" y="129484"/>
          <a:ext cx="464622" cy="464622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pt-BR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3.4</a:t>
          </a:r>
        </a:p>
      </dgm:t>
    </dgm:pt>
    <dgm:pt modelId="{E48F182F-9973-4102-BEC6-A58F64950BE0}" type="parTrans" cxnId="{C05CAD7A-E035-4AA3-B601-ACF59C4F2B39}">
      <dgm:prSet/>
      <dgm:spPr/>
      <dgm:t>
        <a:bodyPr/>
        <a:lstStyle/>
        <a:p>
          <a:endParaRPr lang="pt-BR"/>
        </a:p>
      </dgm:t>
    </dgm:pt>
    <dgm:pt modelId="{2D458D94-AE21-4BA6-BA90-4D9FAC118695}" type="sibTrans" cxnId="{C05CAD7A-E035-4AA3-B601-ACF59C4F2B39}">
      <dgm:prSet/>
      <dgm:spPr/>
      <dgm:t>
        <a:bodyPr/>
        <a:lstStyle/>
        <a:p>
          <a:endParaRPr lang="pt-BR"/>
        </a:p>
      </dgm:t>
    </dgm:pt>
    <dgm:pt modelId="{1A06C11D-5673-4C58-9D35-68335129D96C}">
      <dgm:prSet phldrT="[Texto]"/>
      <dgm:spPr>
        <a:xfrm>
          <a:off x="1724771" y="129484"/>
          <a:ext cx="464622" cy="464622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pt-BR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3.5</a:t>
          </a:r>
        </a:p>
      </dgm:t>
    </dgm:pt>
    <dgm:pt modelId="{227431B7-5DD1-4DF8-B2CA-07E8BDBB73AE}" type="parTrans" cxnId="{42A82EFE-2AFD-45DF-9715-9FDD34B79610}">
      <dgm:prSet/>
      <dgm:spPr/>
      <dgm:t>
        <a:bodyPr/>
        <a:lstStyle/>
        <a:p>
          <a:endParaRPr lang="pt-BR"/>
        </a:p>
      </dgm:t>
    </dgm:pt>
    <dgm:pt modelId="{FC8A1D1B-FFAD-4C00-A3F0-50969E718966}" type="sibTrans" cxnId="{42A82EFE-2AFD-45DF-9715-9FDD34B79610}">
      <dgm:prSet/>
      <dgm:spPr/>
      <dgm:t>
        <a:bodyPr/>
        <a:lstStyle/>
        <a:p>
          <a:endParaRPr lang="pt-BR"/>
        </a:p>
      </dgm:t>
    </dgm:pt>
    <dgm:pt modelId="{9A87E8C6-7060-4C32-A3A4-382DF3C8857F}">
      <dgm:prSet phldrT="[Texto]"/>
      <dgm:spPr>
        <a:xfrm>
          <a:off x="1724771" y="129484"/>
          <a:ext cx="464622" cy="464622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pt-BR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3.6</a:t>
          </a:r>
        </a:p>
      </dgm:t>
    </dgm:pt>
    <dgm:pt modelId="{1C13DEFC-D277-4E41-AD92-34364AFB5C3B}" type="parTrans" cxnId="{273B5E46-0775-40B1-892E-DB88F42699CC}">
      <dgm:prSet/>
      <dgm:spPr/>
      <dgm:t>
        <a:bodyPr/>
        <a:lstStyle/>
        <a:p>
          <a:endParaRPr lang="pt-BR"/>
        </a:p>
      </dgm:t>
    </dgm:pt>
    <dgm:pt modelId="{C5EF633D-5293-4E0C-A0C3-C974CDEC80BA}" type="sibTrans" cxnId="{273B5E46-0775-40B1-892E-DB88F42699CC}">
      <dgm:prSet/>
      <dgm:spPr/>
      <dgm:t>
        <a:bodyPr/>
        <a:lstStyle/>
        <a:p>
          <a:endParaRPr lang="pt-BR"/>
        </a:p>
      </dgm:t>
    </dgm:pt>
    <dgm:pt modelId="{6D28BDE5-3737-4F72-91AF-3E1C66115069}">
      <dgm:prSet phldrT="[Texto]"/>
      <dgm:spPr>
        <a:xfrm>
          <a:off x="1724771" y="129484"/>
          <a:ext cx="464622" cy="464622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pt-BR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3.7</a:t>
          </a:r>
        </a:p>
      </dgm:t>
    </dgm:pt>
    <dgm:pt modelId="{F8526D67-0A7D-489D-89C7-9F04BFD42C6E}" type="parTrans" cxnId="{87A4073B-ACA4-45ED-A381-3C417B06ED37}">
      <dgm:prSet/>
      <dgm:spPr/>
      <dgm:t>
        <a:bodyPr/>
        <a:lstStyle/>
        <a:p>
          <a:endParaRPr lang="pt-BR"/>
        </a:p>
      </dgm:t>
    </dgm:pt>
    <dgm:pt modelId="{274A0783-C207-4462-B9AE-9256EA3ABD8B}" type="sibTrans" cxnId="{87A4073B-ACA4-45ED-A381-3C417B06ED37}">
      <dgm:prSet/>
      <dgm:spPr/>
      <dgm:t>
        <a:bodyPr/>
        <a:lstStyle/>
        <a:p>
          <a:endParaRPr lang="pt-BR"/>
        </a:p>
      </dgm:t>
    </dgm:pt>
    <dgm:pt modelId="{5201F679-85AB-492C-9ED2-8DD353F721C7}">
      <dgm:prSet phldrT="[Texto]"/>
      <dgm:spPr>
        <a:xfrm>
          <a:off x="1724771" y="129484"/>
          <a:ext cx="464622" cy="464622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pt-BR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3.8</a:t>
          </a:r>
        </a:p>
      </dgm:t>
    </dgm:pt>
    <dgm:pt modelId="{8453C932-B342-41F0-B6AD-271F378BCD40}" type="parTrans" cxnId="{027B91B7-3DA5-4A37-81A0-B02A895BE2D3}">
      <dgm:prSet/>
      <dgm:spPr/>
      <dgm:t>
        <a:bodyPr/>
        <a:lstStyle/>
        <a:p>
          <a:endParaRPr lang="pt-BR"/>
        </a:p>
      </dgm:t>
    </dgm:pt>
    <dgm:pt modelId="{3E7B6C05-8349-4E61-9AD6-AEE5FE5930BC}" type="sibTrans" cxnId="{027B91B7-3DA5-4A37-81A0-B02A895BE2D3}">
      <dgm:prSet/>
      <dgm:spPr/>
      <dgm:t>
        <a:bodyPr/>
        <a:lstStyle/>
        <a:p>
          <a:endParaRPr lang="pt-BR"/>
        </a:p>
      </dgm:t>
    </dgm:pt>
    <dgm:pt modelId="{75E0E9FC-C549-4262-BC15-B7B0178A7318}">
      <dgm:prSet phldrT="[Texto]"/>
      <dgm:spPr>
        <a:xfrm>
          <a:off x="1724771" y="129484"/>
          <a:ext cx="464622" cy="464622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pt-BR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3.9</a:t>
          </a:r>
        </a:p>
      </dgm:t>
    </dgm:pt>
    <dgm:pt modelId="{E55A6734-1F69-4C41-8BEB-0D19DC5F7488}" type="parTrans" cxnId="{1D54F42D-48B1-47ED-B81A-DE4C0E0BE5E2}">
      <dgm:prSet/>
      <dgm:spPr/>
      <dgm:t>
        <a:bodyPr/>
        <a:lstStyle/>
        <a:p>
          <a:endParaRPr lang="pt-BR"/>
        </a:p>
      </dgm:t>
    </dgm:pt>
    <dgm:pt modelId="{D8978974-50C6-447E-8BA0-8965F2140A8F}" type="sibTrans" cxnId="{1D54F42D-48B1-47ED-B81A-DE4C0E0BE5E2}">
      <dgm:prSet/>
      <dgm:spPr/>
      <dgm:t>
        <a:bodyPr/>
        <a:lstStyle/>
        <a:p>
          <a:endParaRPr lang="pt-BR"/>
        </a:p>
      </dgm:t>
    </dgm:pt>
    <dgm:pt modelId="{BE8BF77F-0438-4C74-BE1B-285D69A88B65}">
      <dgm:prSet phldrT="[Texto]"/>
      <dgm:spPr>
        <a:xfrm>
          <a:off x="1724771" y="129484"/>
          <a:ext cx="464622" cy="464622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pt-BR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3.10</a:t>
          </a:r>
        </a:p>
      </dgm:t>
    </dgm:pt>
    <dgm:pt modelId="{416E9CE2-E01B-46E8-82DB-AC11FB2A01B0}" type="parTrans" cxnId="{8519C891-0C2D-41E5-8F1A-3FF22B272800}">
      <dgm:prSet/>
      <dgm:spPr/>
      <dgm:t>
        <a:bodyPr/>
        <a:lstStyle/>
        <a:p>
          <a:endParaRPr lang="pt-BR"/>
        </a:p>
      </dgm:t>
    </dgm:pt>
    <dgm:pt modelId="{103A22E0-0793-4C9B-A6B2-1B7B67EBC639}" type="sibTrans" cxnId="{8519C891-0C2D-41E5-8F1A-3FF22B272800}">
      <dgm:prSet/>
      <dgm:spPr/>
      <dgm:t>
        <a:bodyPr/>
        <a:lstStyle/>
        <a:p>
          <a:endParaRPr lang="pt-BR"/>
        </a:p>
      </dgm:t>
    </dgm:pt>
    <dgm:pt modelId="{4E6DCDF1-453D-4F71-86B8-0403ADDA8B19}">
      <dgm:prSet phldrT="[Texto]"/>
      <dgm:spPr>
        <a:xfrm>
          <a:off x="1724771" y="129484"/>
          <a:ext cx="464622" cy="464622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pt-BR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3.11</a:t>
          </a:r>
        </a:p>
      </dgm:t>
    </dgm:pt>
    <dgm:pt modelId="{2C34CB38-0F41-4489-BD08-F61D11667371}" type="parTrans" cxnId="{1C7EB663-EC11-4430-AD37-6F1478B22CBE}">
      <dgm:prSet/>
      <dgm:spPr/>
      <dgm:t>
        <a:bodyPr/>
        <a:lstStyle/>
        <a:p>
          <a:endParaRPr lang="pt-BR"/>
        </a:p>
      </dgm:t>
    </dgm:pt>
    <dgm:pt modelId="{CA24E5EC-401A-46D5-87C8-42D95AECA688}" type="sibTrans" cxnId="{1C7EB663-EC11-4430-AD37-6F1478B22CBE}">
      <dgm:prSet/>
      <dgm:spPr/>
      <dgm:t>
        <a:bodyPr/>
        <a:lstStyle/>
        <a:p>
          <a:endParaRPr lang="pt-BR"/>
        </a:p>
      </dgm:t>
    </dgm:pt>
    <dgm:pt modelId="{97AB26EB-6DFF-4201-9837-9AD04CBEDB0D}">
      <dgm:prSet phldrT="[Texto]"/>
      <dgm:spPr>
        <a:xfrm>
          <a:off x="1724771" y="129484"/>
          <a:ext cx="464622" cy="464622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pt-BR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3.12</a:t>
          </a:r>
        </a:p>
      </dgm:t>
    </dgm:pt>
    <dgm:pt modelId="{206830DF-47F4-4F38-8134-00F6561D76B9}" type="parTrans" cxnId="{0E7797DF-0E64-4FB0-A30D-6EDD8805F13F}">
      <dgm:prSet/>
      <dgm:spPr/>
      <dgm:t>
        <a:bodyPr/>
        <a:lstStyle/>
        <a:p>
          <a:endParaRPr lang="pt-BR"/>
        </a:p>
      </dgm:t>
    </dgm:pt>
    <dgm:pt modelId="{3CF61BBF-07AF-4AF4-A371-3822BF76E800}" type="sibTrans" cxnId="{0E7797DF-0E64-4FB0-A30D-6EDD8805F13F}">
      <dgm:prSet/>
      <dgm:spPr/>
      <dgm:t>
        <a:bodyPr/>
        <a:lstStyle/>
        <a:p>
          <a:endParaRPr lang="pt-BR"/>
        </a:p>
      </dgm:t>
    </dgm:pt>
    <dgm:pt modelId="{600ADA82-CBA4-4991-9442-553883674881}" type="pres">
      <dgm:prSet presAssocID="{8824BC70-C258-4BD4-A833-0720EA1C2D4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E9F0AA9-5383-4A8F-B386-398FD01D4F56}" type="pres">
      <dgm:prSet presAssocID="{C73AC24A-2630-4238-9C6D-8FC5C97BA129}" presName="node" presStyleLbl="node1" presStyleIdx="0" presStyleCnt="4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pt-BR"/>
        </a:p>
      </dgm:t>
    </dgm:pt>
    <dgm:pt modelId="{27B4AABF-34A3-4818-9966-57EA1DAF2F96}" type="pres">
      <dgm:prSet presAssocID="{DEDA5CD1-27A1-4FF5-BF3F-9A150DC8E199}" presName="sibTrans" presStyleLbl="sibTrans2D1" presStyleIdx="0" presStyleCnt="42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pt-BR"/>
        </a:p>
      </dgm:t>
    </dgm:pt>
    <dgm:pt modelId="{0C54AC2F-0205-4874-AEBC-AF29AC11BC34}" type="pres">
      <dgm:prSet presAssocID="{DEDA5CD1-27A1-4FF5-BF3F-9A150DC8E199}" presName="connectorText" presStyleLbl="sibTrans2D1" presStyleIdx="0" presStyleCnt="42"/>
      <dgm:spPr/>
      <dgm:t>
        <a:bodyPr/>
        <a:lstStyle/>
        <a:p>
          <a:endParaRPr lang="pt-BR"/>
        </a:p>
      </dgm:t>
    </dgm:pt>
    <dgm:pt modelId="{A51A51A8-4807-4BED-AFFC-66D1FA6BE066}" type="pres">
      <dgm:prSet presAssocID="{0C70D4CC-3755-43D5-9FA0-936EA1D95524}" presName="node" presStyleLbl="node1" presStyleIdx="1" presStyleCnt="4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pt-BR"/>
        </a:p>
      </dgm:t>
    </dgm:pt>
    <dgm:pt modelId="{2DC1C9F3-341B-4160-ADF0-EB5CE5DEE3D7}" type="pres">
      <dgm:prSet presAssocID="{0DB3795E-6440-4B2A-8773-1858F87F2843}" presName="sibTrans" presStyleLbl="sibTrans2D1" presStyleIdx="1" presStyleCnt="42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pt-BR"/>
        </a:p>
      </dgm:t>
    </dgm:pt>
    <dgm:pt modelId="{FA06DE82-5EEA-4013-B6BC-FC31A51D90E8}" type="pres">
      <dgm:prSet presAssocID="{0DB3795E-6440-4B2A-8773-1858F87F2843}" presName="connectorText" presStyleLbl="sibTrans2D1" presStyleIdx="1" presStyleCnt="42"/>
      <dgm:spPr/>
      <dgm:t>
        <a:bodyPr/>
        <a:lstStyle/>
        <a:p>
          <a:endParaRPr lang="pt-BR"/>
        </a:p>
      </dgm:t>
    </dgm:pt>
    <dgm:pt modelId="{7412737A-051E-495F-84F0-B024AFB0CD2F}" type="pres">
      <dgm:prSet presAssocID="{2C9EBB7D-E1BA-4FED-8A1B-D31EA6A1C685}" presName="node" presStyleLbl="node1" presStyleIdx="2" presStyleCnt="4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pt-BR"/>
        </a:p>
      </dgm:t>
    </dgm:pt>
    <dgm:pt modelId="{482C9628-94A8-4D10-80B2-3D817CA82DDC}" type="pres">
      <dgm:prSet presAssocID="{CE49B910-2E65-4027-8C28-573761E9B8AC}" presName="sibTrans" presStyleLbl="sibTrans2D1" presStyleIdx="2" presStyleCnt="42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pt-BR"/>
        </a:p>
      </dgm:t>
    </dgm:pt>
    <dgm:pt modelId="{EC1E5E01-69A3-417D-9CA5-03268E416D38}" type="pres">
      <dgm:prSet presAssocID="{CE49B910-2E65-4027-8C28-573761E9B8AC}" presName="connectorText" presStyleLbl="sibTrans2D1" presStyleIdx="2" presStyleCnt="42"/>
      <dgm:spPr/>
      <dgm:t>
        <a:bodyPr/>
        <a:lstStyle/>
        <a:p>
          <a:endParaRPr lang="pt-BR"/>
        </a:p>
      </dgm:t>
    </dgm:pt>
    <dgm:pt modelId="{73D5B339-2FF4-465F-8767-F64AD5504DD7}" type="pres">
      <dgm:prSet presAssocID="{C6715FB5-6A48-47D0-8B2D-A9BB776D96F4}" presName="node" presStyleLbl="node1" presStyleIdx="3" presStyleCnt="4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pt-BR"/>
        </a:p>
      </dgm:t>
    </dgm:pt>
    <dgm:pt modelId="{18A036C6-6833-47A8-AFB5-BC0445C94B69}" type="pres">
      <dgm:prSet presAssocID="{0031D1A5-C423-43EE-AC98-B228733F079F}" presName="sibTrans" presStyleLbl="sibTrans2D1" presStyleIdx="3" presStyleCnt="42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pt-BR"/>
        </a:p>
      </dgm:t>
    </dgm:pt>
    <dgm:pt modelId="{4D854D98-C4BD-4150-B537-19E0993743BA}" type="pres">
      <dgm:prSet presAssocID="{0031D1A5-C423-43EE-AC98-B228733F079F}" presName="connectorText" presStyleLbl="sibTrans2D1" presStyleIdx="3" presStyleCnt="42"/>
      <dgm:spPr/>
      <dgm:t>
        <a:bodyPr/>
        <a:lstStyle/>
        <a:p>
          <a:endParaRPr lang="pt-BR"/>
        </a:p>
      </dgm:t>
    </dgm:pt>
    <dgm:pt modelId="{16F88E24-D618-416A-851C-CC4F6E0EE1DD}" type="pres">
      <dgm:prSet presAssocID="{D7BFEB7F-6DC8-4407-88DF-E1654A8F7AB1}" presName="node" presStyleLbl="node1" presStyleIdx="4" presStyleCnt="4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pt-BR"/>
        </a:p>
      </dgm:t>
    </dgm:pt>
    <dgm:pt modelId="{0B89398E-F7D3-46FA-BAAA-1B4B90669B45}" type="pres">
      <dgm:prSet presAssocID="{BD8DDD1D-5C7C-409A-8E8C-920186CA6F95}" presName="sibTrans" presStyleLbl="sibTrans2D1" presStyleIdx="4" presStyleCnt="42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pt-BR"/>
        </a:p>
      </dgm:t>
    </dgm:pt>
    <dgm:pt modelId="{7D51CBCF-C6E1-46AA-BDC8-63D328B5AB1C}" type="pres">
      <dgm:prSet presAssocID="{BD8DDD1D-5C7C-409A-8E8C-920186CA6F95}" presName="connectorText" presStyleLbl="sibTrans2D1" presStyleIdx="4" presStyleCnt="42"/>
      <dgm:spPr/>
      <dgm:t>
        <a:bodyPr/>
        <a:lstStyle/>
        <a:p>
          <a:endParaRPr lang="pt-BR"/>
        </a:p>
      </dgm:t>
    </dgm:pt>
    <dgm:pt modelId="{CF74930B-047C-4AC1-9166-9915CC775397}" type="pres">
      <dgm:prSet presAssocID="{4326A3A2-0D00-4493-8AF3-962A08C0BE6D}" presName="node" presStyleLbl="node1" presStyleIdx="5" presStyleCnt="4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pt-BR"/>
        </a:p>
      </dgm:t>
    </dgm:pt>
    <dgm:pt modelId="{715F2DE3-D2C0-427F-B953-F8032B628978}" type="pres">
      <dgm:prSet presAssocID="{DEB52327-0D5F-4904-A554-16D185ACD961}" presName="sibTrans" presStyleLbl="sibTrans2D1" presStyleIdx="5" presStyleCnt="42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pt-BR"/>
        </a:p>
      </dgm:t>
    </dgm:pt>
    <dgm:pt modelId="{55E40ED5-8AA1-4FC6-BDAF-1123216A5172}" type="pres">
      <dgm:prSet presAssocID="{DEB52327-0D5F-4904-A554-16D185ACD961}" presName="connectorText" presStyleLbl="sibTrans2D1" presStyleIdx="5" presStyleCnt="42"/>
      <dgm:spPr/>
      <dgm:t>
        <a:bodyPr/>
        <a:lstStyle/>
        <a:p>
          <a:endParaRPr lang="pt-BR"/>
        </a:p>
      </dgm:t>
    </dgm:pt>
    <dgm:pt modelId="{EEDF55A3-0254-47D9-8D0E-D44878B151B8}" type="pres">
      <dgm:prSet presAssocID="{59C89A40-E83F-4C14-8700-8FF8FD2BA039}" presName="node" presStyleLbl="node1" presStyleIdx="6" presStyleCnt="4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pt-BR"/>
        </a:p>
      </dgm:t>
    </dgm:pt>
    <dgm:pt modelId="{60CECC5E-C642-4597-AD69-FB158D272456}" type="pres">
      <dgm:prSet presAssocID="{35ED0BF3-441A-4DFA-A572-3688FA654795}" presName="sibTrans" presStyleLbl="sibTrans2D1" presStyleIdx="6" presStyleCnt="42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pt-BR"/>
        </a:p>
      </dgm:t>
    </dgm:pt>
    <dgm:pt modelId="{E4BF1A82-7C4E-4213-904C-743733772A1D}" type="pres">
      <dgm:prSet presAssocID="{35ED0BF3-441A-4DFA-A572-3688FA654795}" presName="connectorText" presStyleLbl="sibTrans2D1" presStyleIdx="6" presStyleCnt="42"/>
      <dgm:spPr/>
      <dgm:t>
        <a:bodyPr/>
        <a:lstStyle/>
        <a:p>
          <a:endParaRPr lang="pt-BR"/>
        </a:p>
      </dgm:t>
    </dgm:pt>
    <dgm:pt modelId="{FB82B7B0-3843-41CA-A85B-9D44A6EE7612}" type="pres">
      <dgm:prSet presAssocID="{CC5B4778-98BC-470A-9D23-0F782B517957}" presName="node" presStyleLbl="node1" presStyleIdx="7" presStyleCnt="4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pt-BR"/>
        </a:p>
      </dgm:t>
    </dgm:pt>
    <dgm:pt modelId="{4F783DA7-037F-463C-8480-57D589311AC9}" type="pres">
      <dgm:prSet presAssocID="{164BD0FD-6008-4E4C-9350-6A1746AE5500}" presName="sibTrans" presStyleLbl="sibTrans2D1" presStyleIdx="7" presStyleCnt="42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pt-BR"/>
        </a:p>
      </dgm:t>
    </dgm:pt>
    <dgm:pt modelId="{4EC82D12-C505-4DB3-BA28-40904B4C708A}" type="pres">
      <dgm:prSet presAssocID="{164BD0FD-6008-4E4C-9350-6A1746AE5500}" presName="connectorText" presStyleLbl="sibTrans2D1" presStyleIdx="7" presStyleCnt="42"/>
      <dgm:spPr/>
      <dgm:t>
        <a:bodyPr/>
        <a:lstStyle/>
        <a:p>
          <a:endParaRPr lang="pt-BR"/>
        </a:p>
      </dgm:t>
    </dgm:pt>
    <dgm:pt modelId="{0CD30D32-5844-4FED-9080-5C2823A5F034}" type="pres">
      <dgm:prSet presAssocID="{71DAFE3D-ED4B-4FA1-BCA0-749075D2BBE8}" presName="node" presStyleLbl="node1" presStyleIdx="8" presStyleCnt="4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pt-BR"/>
        </a:p>
      </dgm:t>
    </dgm:pt>
    <dgm:pt modelId="{1FEBFCE6-0FD2-4040-9F4D-E4B83DAE1213}" type="pres">
      <dgm:prSet presAssocID="{7A375715-D296-48B7-9ACC-131D0F185E46}" presName="sibTrans" presStyleLbl="sibTrans2D1" presStyleIdx="8" presStyleCnt="42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pt-BR"/>
        </a:p>
      </dgm:t>
    </dgm:pt>
    <dgm:pt modelId="{B4655525-0442-4C8E-9220-C138C63EEFC0}" type="pres">
      <dgm:prSet presAssocID="{7A375715-D296-48B7-9ACC-131D0F185E46}" presName="connectorText" presStyleLbl="sibTrans2D1" presStyleIdx="8" presStyleCnt="42"/>
      <dgm:spPr/>
      <dgm:t>
        <a:bodyPr/>
        <a:lstStyle/>
        <a:p>
          <a:endParaRPr lang="pt-BR"/>
        </a:p>
      </dgm:t>
    </dgm:pt>
    <dgm:pt modelId="{A7719EB5-CBC4-47AB-BC34-2C8BD16D96F8}" type="pres">
      <dgm:prSet presAssocID="{EC6E5600-12A4-45DA-85B1-8C37961801D0}" presName="node" presStyleLbl="node1" presStyleIdx="9" presStyleCnt="4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pt-BR"/>
        </a:p>
      </dgm:t>
    </dgm:pt>
    <dgm:pt modelId="{DE395591-11E1-4D0A-82EF-D913B56780D7}" type="pres">
      <dgm:prSet presAssocID="{FFAA8E79-3411-42F2-8CA3-FC0B1A90FDFC}" presName="sibTrans" presStyleLbl="sibTrans2D1" presStyleIdx="9" presStyleCnt="42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pt-BR"/>
        </a:p>
      </dgm:t>
    </dgm:pt>
    <dgm:pt modelId="{A2B96EB6-ADFB-4AF1-B512-280A25615F9E}" type="pres">
      <dgm:prSet presAssocID="{FFAA8E79-3411-42F2-8CA3-FC0B1A90FDFC}" presName="connectorText" presStyleLbl="sibTrans2D1" presStyleIdx="9" presStyleCnt="42"/>
      <dgm:spPr/>
      <dgm:t>
        <a:bodyPr/>
        <a:lstStyle/>
        <a:p>
          <a:endParaRPr lang="pt-BR"/>
        </a:p>
      </dgm:t>
    </dgm:pt>
    <dgm:pt modelId="{615908BB-4D23-458C-8362-DBB43C478F3A}" type="pres">
      <dgm:prSet presAssocID="{C6B2519D-757F-4D50-ACE0-C88F026AC2EB}" presName="node" presStyleLbl="node1" presStyleIdx="10" presStyleCnt="4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pt-BR"/>
        </a:p>
      </dgm:t>
    </dgm:pt>
    <dgm:pt modelId="{973254FC-2814-4CE9-9723-034CD6EDC0AB}" type="pres">
      <dgm:prSet presAssocID="{CDF13DAB-4401-4D57-A811-55A45B62DF95}" presName="sibTrans" presStyleLbl="sibTrans2D1" presStyleIdx="10" presStyleCnt="42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pt-BR"/>
        </a:p>
      </dgm:t>
    </dgm:pt>
    <dgm:pt modelId="{3000F1AB-BDD1-412E-9ABE-812BC16AE06A}" type="pres">
      <dgm:prSet presAssocID="{CDF13DAB-4401-4D57-A811-55A45B62DF95}" presName="connectorText" presStyleLbl="sibTrans2D1" presStyleIdx="10" presStyleCnt="42"/>
      <dgm:spPr/>
      <dgm:t>
        <a:bodyPr/>
        <a:lstStyle/>
        <a:p>
          <a:endParaRPr lang="pt-BR"/>
        </a:p>
      </dgm:t>
    </dgm:pt>
    <dgm:pt modelId="{0C5962CB-63F3-45EA-99EB-BEE19EB22E2B}" type="pres">
      <dgm:prSet presAssocID="{D29B0BCF-1742-4AE2-9714-7313249F5D4E}" presName="node" presStyleLbl="node1" presStyleIdx="11" presStyleCnt="4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pt-BR"/>
        </a:p>
      </dgm:t>
    </dgm:pt>
    <dgm:pt modelId="{00EEBF9A-4B89-42D7-AB3B-0E1D6B6076AD}" type="pres">
      <dgm:prSet presAssocID="{0C522379-F444-47BF-8BC6-1AA7DF515559}" presName="sibTrans" presStyleLbl="sibTrans2D1" presStyleIdx="11" presStyleCnt="42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pt-BR"/>
        </a:p>
      </dgm:t>
    </dgm:pt>
    <dgm:pt modelId="{3D9123DF-2CB8-441B-B755-F9D70E963CFA}" type="pres">
      <dgm:prSet presAssocID="{0C522379-F444-47BF-8BC6-1AA7DF515559}" presName="connectorText" presStyleLbl="sibTrans2D1" presStyleIdx="11" presStyleCnt="42"/>
      <dgm:spPr/>
      <dgm:t>
        <a:bodyPr/>
        <a:lstStyle/>
        <a:p>
          <a:endParaRPr lang="pt-BR"/>
        </a:p>
      </dgm:t>
    </dgm:pt>
    <dgm:pt modelId="{C1D497F7-8343-4FB2-8AAA-9A999A83992C}" type="pres">
      <dgm:prSet presAssocID="{4A3FA2B5-409F-4A1A-B043-4D1CBD97149A}" presName="node" presStyleLbl="node1" presStyleIdx="12" presStyleCnt="4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pt-BR"/>
        </a:p>
      </dgm:t>
    </dgm:pt>
    <dgm:pt modelId="{867CF2DA-CB01-4635-B39A-AD924A120F53}" type="pres">
      <dgm:prSet presAssocID="{F0703AE0-9843-4F97-9D46-978629A22E0B}" presName="sibTrans" presStyleLbl="sibTrans2D1" presStyleIdx="12" presStyleCnt="42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pt-BR"/>
        </a:p>
      </dgm:t>
    </dgm:pt>
    <dgm:pt modelId="{9C205194-25A7-4E53-B64A-1F7D605EB62F}" type="pres">
      <dgm:prSet presAssocID="{F0703AE0-9843-4F97-9D46-978629A22E0B}" presName="connectorText" presStyleLbl="sibTrans2D1" presStyleIdx="12" presStyleCnt="42"/>
      <dgm:spPr/>
      <dgm:t>
        <a:bodyPr/>
        <a:lstStyle/>
        <a:p>
          <a:endParaRPr lang="pt-BR"/>
        </a:p>
      </dgm:t>
    </dgm:pt>
    <dgm:pt modelId="{44CE98AF-F29C-4E19-9FBD-8825CD0B6544}" type="pres">
      <dgm:prSet presAssocID="{800084F5-11D1-43A8-A8EA-166DE8F6A28A}" presName="node" presStyleLbl="node1" presStyleIdx="13" presStyleCnt="4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pt-BR"/>
        </a:p>
      </dgm:t>
    </dgm:pt>
    <dgm:pt modelId="{456EE50E-8F4A-4B54-AE87-CC836478DAAB}" type="pres">
      <dgm:prSet presAssocID="{451D092E-74A0-4BE7-9856-759F40A27208}" presName="sibTrans" presStyleLbl="sibTrans2D1" presStyleIdx="13" presStyleCnt="42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pt-BR"/>
        </a:p>
      </dgm:t>
    </dgm:pt>
    <dgm:pt modelId="{5267BA88-4997-4298-AB81-900051CE2890}" type="pres">
      <dgm:prSet presAssocID="{451D092E-74A0-4BE7-9856-759F40A27208}" presName="connectorText" presStyleLbl="sibTrans2D1" presStyleIdx="13" presStyleCnt="42"/>
      <dgm:spPr/>
      <dgm:t>
        <a:bodyPr/>
        <a:lstStyle/>
        <a:p>
          <a:endParaRPr lang="pt-BR"/>
        </a:p>
      </dgm:t>
    </dgm:pt>
    <dgm:pt modelId="{D0A2E09A-5C28-431A-A941-50EFD3F5B13E}" type="pres">
      <dgm:prSet presAssocID="{68046827-C63D-4AA0-881C-BBA44AD14926}" presName="node" presStyleLbl="node1" presStyleIdx="14" presStyleCnt="4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pt-BR"/>
        </a:p>
      </dgm:t>
    </dgm:pt>
    <dgm:pt modelId="{731D79DF-247A-4BC0-BD9B-22ACC2F501FC}" type="pres">
      <dgm:prSet presAssocID="{849C6E78-D40E-4205-B35E-6037CFA66CBC}" presName="sibTrans" presStyleLbl="sibTrans2D1" presStyleIdx="14" presStyleCnt="42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pt-BR"/>
        </a:p>
      </dgm:t>
    </dgm:pt>
    <dgm:pt modelId="{03F95C56-66A5-4F89-AADC-54F0428F13FE}" type="pres">
      <dgm:prSet presAssocID="{849C6E78-D40E-4205-B35E-6037CFA66CBC}" presName="connectorText" presStyleLbl="sibTrans2D1" presStyleIdx="14" presStyleCnt="42"/>
      <dgm:spPr/>
      <dgm:t>
        <a:bodyPr/>
        <a:lstStyle/>
        <a:p>
          <a:endParaRPr lang="pt-BR"/>
        </a:p>
      </dgm:t>
    </dgm:pt>
    <dgm:pt modelId="{779AF1E2-B7E1-4831-9BC1-43EE9EACB041}" type="pres">
      <dgm:prSet presAssocID="{8A901F0F-78FD-4A75-9184-93EE69A0A4A5}" presName="node" presStyleLbl="node1" presStyleIdx="15" presStyleCnt="4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pt-BR"/>
        </a:p>
      </dgm:t>
    </dgm:pt>
    <dgm:pt modelId="{E3ED8468-7A7D-48C3-A6F8-2F281B310FAB}" type="pres">
      <dgm:prSet presAssocID="{75B92417-CA3D-4985-974A-A500CC5C60FC}" presName="sibTrans" presStyleLbl="sibTrans2D1" presStyleIdx="15" presStyleCnt="42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pt-BR"/>
        </a:p>
      </dgm:t>
    </dgm:pt>
    <dgm:pt modelId="{C80DA5C5-E00F-4EF9-9292-463E252FAC14}" type="pres">
      <dgm:prSet presAssocID="{75B92417-CA3D-4985-974A-A500CC5C60FC}" presName="connectorText" presStyleLbl="sibTrans2D1" presStyleIdx="15" presStyleCnt="42"/>
      <dgm:spPr/>
      <dgm:t>
        <a:bodyPr/>
        <a:lstStyle/>
        <a:p>
          <a:endParaRPr lang="pt-BR"/>
        </a:p>
      </dgm:t>
    </dgm:pt>
    <dgm:pt modelId="{3E2152D1-C817-493B-939D-16DBA33FDD3F}" type="pres">
      <dgm:prSet presAssocID="{BA257C16-7D41-4A34-B1FC-DEC884357C8A}" presName="node" presStyleLbl="node1" presStyleIdx="16" presStyleCnt="4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90AF04C-1826-4924-B2F6-67E1108BDCDC}" type="pres">
      <dgm:prSet presAssocID="{783F2FF1-534D-4E10-9DEE-5D3B6779DBCD}" presName="sibTrans" presStyleLbl="sibTrans2D1" presStyleIdx="16" presStyleCnt="42"/>
      <dgm:spPr/>
      <dgm:t>
        <a:bodyPr/>
        <a:lstStyle/>
        <a:p>
          <a:endParaRPr lang="pt-BR"/>
        </a:p>
      </dgm:t>
    </dgm:pt>
    <dgm:pt modelId="{AA7A7A9B-2A3F-4173-8EFB-C2A909CBAEF8}" type="pres">
      <dgm:prSet presAssocID="{783F2FF1-534D-4E10-9DEE-5D3B6779DBCD}" presName="connectorText" presStyleLbl="sibTrans2D1" presStyleIdx="16" presStyleCnt="42"/>
      <dgm:spPr/>
      <dgm:t>
        <a:bodyPr/>
        <a:lstStyle/>
        <a:p>
          <a:endParaRPr lang="pt-BR"/>
        </a:p>
      </dgm:t>
    </dgm:pt>
    <dgm:pt modelId="{47635F44-6D04-4FF8-83B6-118043CBF9B3}" type="pres">
      <dgm:prSet presAssocID="{1F2780AB-0253-4352-834A-EFEBAE22BCD6}" presName="node" presStyleLbl="node1" presStyleIdx="17" presStyleCnt="4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635551-1751-4EF1-AE51-DE5907B65939}" type="pres">
      <dgm:prSet presAssocID="{3A1760BA-2EE2-45C6-AD3F-3714B6F7FE33}" presName="sibTrans" presStyleLbl="sibTrans2D1" presStyleIdx="17" presStyleCnt="42"/>
      <dgm:spPr/>
      <dgm:t>
        <a:bodyPr/>
        <a:lstStyle/>
        <a:p>
          <a:endParaRPr lang="pt-BR"/>
        </a:p>
      </dgm:t>
    </dgm:pt>
    <dgm:pt modelId="{439A2FB2-35F3-4E27-AA20-3E8E2861A487}" type="pres">
      <dgm:prSet presAssocID="{3A1760BA-2EE2-45C6-AD3F-3714B6F7FE33}" presName="connectorText" presStyleLbl="sibTrans2D1" presStyleIdx="17" presStyleCnt="42"/>
      <dgm:spPr/>
      <dgm:t>
        <a:bodyPr/>
        <a:lstStyle/>
        <a:p>
          <a:endParaRPr lang="pt-BR"/>
        </a:p>
      </dgm:t>
    </dgm:pt>
    <dgm:pt modelId="{EA3252B9-EB49-4E64-9674-8B757CE660F9}" type="pres">
      <dgm:prSet presAssocID="{681734BD-08C8-4809-A7C0-F1CABB437F87}" presName="node" presStyleLbl="node1" presStyleIdx="18" presStyleCnt="4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896124A-7675-47E0-A1D1-B2E59C3EA69E}" type="pres">
      <dgm:prSet presAssocID="{C51E0AAA-FE95-438D-BD81-6F268881E255}" presName="sibTrans" presStyleLbl="sibTrans2D1" presStyleIdx="18" presStyleCnt="42"/>
      <dgm:spPr/>
      <dgm:t>
        <a:bodyPr/>
        <a:lstStyle/>
        <a:p>
          <a:endParaRPr lang="pt-BR"/>
        </a:p>
      </dgm:t>
    </dgm:pt>
    <dgm:pt modelId="{E97179DF-C6E6-4710-ABCD-C10D99DF1E1A}" type="pres">
      <dgm:prSet presAssocID="{C51E0AAA-FE95-438D-BD81-6F268881E255}" presName="connectorText" presStyleLbl="sibTrans2D1" presStyleIdx="18" presStyleCnt="42"/>
      <dgm:spPr/>
      <dgm:t>
        <a:bodyPr/>
        <a:lstStyle/>
        <a:p>
          <a:endParaRPr lang="pt-BR"/>
        </a:p>
      </dgm:t>
    </dgm:pt>
    <dgm:pt modelId="{A14E7454-18F4-4A81-82DE-8B1669F6603A}" type="pres">
      <dgm:prSet presAssocID="{BA767D0A-4218-4EF7-90FB-EC7477AAA5EA}" presName="node" presStyleLbl="node1" presStyleIdx="19" presStyleCnt="4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8A60209-23B0-41B8-BCF0-E7FDB94A9D2E}" type="pres">
      <dgm:prSet presAssocID="{23009A03-98F5-4332-80AC-B7AC30E98360}" presName="sibTrans" presStyleLbl="sibTrans2D1" presStyleIdx="19" presStyleCnt="42"/>
      <dgm:spPr/>
      <dgm:t>
        <a:bodyPr/>
        <a:lstStyle/>
        <a:p>
          <a:endParaRPr lang="pt-BR"/>
        </a:p>
      </dgm:t>
    </dgm:pt>
    <dgm:pt modelId="{9C720CDC-2A09-4F4E-BF62-F30B6AD8DBF6}" type="pres">
      <dgm:prSet presAssocID="{23009A03-98F5-4332-80AC-B7AC30E98360}" presName="connectorText" presStyleLbl="sibTrans2D1" presStyleIdx="19" presStyleCnt="42"/>
      <dgm:spPr/>
      <dgm:t>
        <a:bodyPr/>
        <a:lstStyle/>
        <a:p>
          <a:endParaRPr lang="pt-BR"/>
        </a:p>
      </dgm:t>
    </dgm:pt>
    <dgm:pt modelId="{860F3D5D-4D6E-4308-A095-40C508F90E58}" type="pres">
      <dgm:prSet presAssocID="{00D5DFA9-8D2E-47CB-8EA4-76E963FCDB83}" presName="node" presStyleLbl="node1" presStyleIdx="20" presStyleCnt="4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9A3377C-6B1A-471C-A0AD-FE157AFF956C}" type="pres">
      <dgm:prSet presAssocID="{2C853C18-C9D9-40F8-880B-B07A3E6A015D}" presName="sibTrans" presStyleLbl="sibTrans2D1" presStyleIdx="20" presStyleCnt="42"/>
      <dgm:spPr/>
      <dgm:t>
        <a:bodyPr/>
        <a:lstStyle/>
        <a:p>
          <a:endParaRPr lang="pt-BR"/>
        </a:p>
      </dgm:t>
    </dgm:pt>
    <dgm:pt modelId="{6BC95246-2F41-4DCC-8FC6-884A3376951F}" type="pres">
      <dgm:prSet presAssocID="{2C853C18-C9D9-40F8-880B-B07A3E6A015D}" presName="connectorText" presStyleLbl="sibTrans2D1" presStyleIdx="20" presStyleCnt="42"/>
      <dgm:spPr/>
      <dgm:t>
        <a:bodyPr/>
        <a:lstStyle/>
        <a:p>
          <a:endParaRPr lang="pt-BR"/>
        </a:p>
      </dgm:t>
    </dgm:pt>
    <dgm:pt modelId="{4CDBA012-6F89-4EB2-8596-4298D3E1F757}" type="pres">
      <dgm:prSet presAssocID="{735E341B-8FCD-406A-9612-4EFBDAAFC021}" presName="node" presStyleLbl="node1" presStyleIdx="21" presStyleCnt="4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283EBF4-5564-4213-883E-81FFBFF0B019}" type="pres">
      <dgm:prSet presAssocID="{782BC394-2D29-490F-888E-F550CDBD1869}" presName="sibTrans" presStyleLbl="sibTrans2D1" presStyleIdx="21" presStyleCnt="42"/>
      <dgm:spPr/>
      <dgm:t>
        <a:bodyPr/>
        <a:lstStyle/>
        <a:p>
          <a:endParaRPr lang="pt-BR"/>
        </a:p>
      </dgm:t>
    </dgm:pt>
    <dgm:pt modelId="{27E7727A-1B78-4862-ADBD-BE076A4D8241}" type="pres">
      <dgm:prSet presAssocID="{782BC394-2D29-490F-888E-F550CDBD1869}" presName="connectorText" presStyleLbl="sibTrans2D1" presStyleIdx="21" presStyleCnt="42"/>
      <dgm:spPr/>
      <dgm:t>
        <a:bodyPr/>
        <a:lstStyle/>
        <a:p>
          <a:endParaRPr lang="pt-BR"/>
        </a:p>
      </dgm:t>
    </dgm:pt>
    <dgm:pt modelId="{21A4408B-847C-468D-877F-6DD6095A9E9B}" type="pres">
      <dgm:prSet presAssocID="{439198F2-3D63-4FDE-B5BA-1C2DCE85278E}" presName="node" presStyleLbl="node1" presStyleIdx="22" presStyleCnt="4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AC4693-A184-4278-9E6E-40A8FFE7C195}" type="pres">
      <dgm:prSet presAssocID="{920901FF-6A08-40E5-970B-8C54CB9678DC}" presName="sibTrans" presStyleLbl="sibTrans2D1" presStyleIdx="22" presStyleCnt="42"/>
      <dgm:spPr/>
      <dgm:t>
        <a:bodyPr/>
        <a:lstStyle/>
        <a:p>
          <a:endParaRPr lang="pt-BR"/>
        </a:p>
      </dgm:t>
    </dgm:pt>
    <dgm:pt modelId="{862FB953-F686-47E6-B585-DB5726E8ABFF}" type="pres">
      <dgm:prSet presAssocID="{920901FF-6A08-40E5-970B-8C54CB9678DC}" presName="connectorText" presStyleLbl="sibTrans2D1" presStyleIdx="22" presStyleCnt="42"/>
      <dgm:spPr/>
      <dgm:t>
        <a:bodyPr/>
        <a:lstStyle/>
        <a:p>
          <a:endParaRPr lang="pt-BR"/>
        </a:p>
      </dgm:t>
    </dgm:pt>
    <dgm:pt modelId="{EF834EBC-F63D-4ACF-AA2F-E8CC39886EE7}" type="pres">
      <dgm:prSet presAssocID="{C17BA23A-CCA7-43E0-9755-A06C2CBDECBE}" presName="node" presStyleLbl="node1" presStyleIdx="23" presStyleCnt="4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8119609-A2F6-4DB2-BC1A-9A3EF4DA22BD}" type="pres">
      <dgm:prSet presAssocID="{C247094A-B422-480E-8AB0-BDABC068427A}" presName="sibTrans" presStyleLbl="sibTrans2D1" presStyleIdx="23" presStyleCnt="42"/>
      <dgm:spPr/>
      <dgm:t>
        <a:bodyPr/>
        <a:lstStyle/>
        <a:p>
          <a:endParaRPr lang="pt-BR"/>
        </a:p>
      </dgm:t>
    </dgm:pt>
    <dgm:pt modelId="{0FC8A031-3471-4438-A8EF-CEC235388E5D}" type="pres">
      <dgm:prSet presAssocID="{C247094A-B422-480E-8AB0-BDABC068427A}" presName="connectorText" presStyleLbl="sibTrans2D1" presStyleIdx="23" presStyleCnt="42"/>
      <dgm:spPr/>
      <dgm:t>
        <a:bodyPr/>
        <a:lstStyle/>
        <a:p>
          <a:endParaRPr lang="pt-BR"/>
        </a:p>
      </dgm:t>
    </dgm:pt>
    <dgm:pt modelId="{E939E892-2086-41D8-899A-6942676C0605}" type="pres">
      <dgm:prSet presAssocID="{CAD07A42-03C7-42EC-81B7-601C80AD92FA}" presName="node" presStyleLbl="node1" presStyleIdx="24" presStyleCnt="4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18EA07B-CD82-403B-B3DB-2828D90E726C}" type="pres">
      <dgm:prSet presAssocID="{B2BE4D39-20BF-433C-9D33-F4CE2AC3F8B2}" presName="sibTrans" presStyleLbl="sibTrans2D1" presStyleIdx="24" presStyleCnt="42"/>
      <dgm:spPr/>
      <dgm:t>
        <a:bodyPr/>
        <a:lstStyle/>
        <a:p>
          <a:endParaRPr lang="pt-BR"/>
        </a:p>
      </dgm:t>
    </dgm:pt>
    <dgm:pt modelId="{275A85D3-7540-47CC-A0DF-92C08ECEA069}" type="pres">
      <dgm:prSet presAssocID="{B2BE4D39-20BF-433C-9D33-F4CE2AC3F8B2}" presName="connectorText" presStyleLbl="sibTrans2D1" presStyleIdx="24" presStyleCnt="42"/>
      <dgm:spPr/>
      <dgm:t>
        <a:bodyPr/>
        <a:lstStyle/>
        <a:p>
          <a:endParaRPr lang="pt-BR"/>
        </a:p>
      </dgm:t>
    </dgm:pt>
    <dgm:pt modelId="{79A018D0-124C-4C41-82F2-253CC9BC6546}" type="pres">
      <dgm:prSet presAssocID="{40BE16D8-CF5D-478C-AAFF-A20FF3CC6945}" presName="node" presStyleLbl="node1" presStyleIdx="25" presStyleCnt="4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028E4FC-E0F1-49D0-BFCB-70F73A9F89CA}" type="pres">
      <dgm:prSet presAssocID="{02E5D08B-BB8A-44FC-B387-1F08E9F77789}" presName="sibTrans" presStyleLbl="sibTrans2D1" presStyleIdx="25" presStyleCnt="42"/>
      <dgm:spPr/>
      <dgm:t>
        <a:bodyPr/>
        <a:lstStyle/>
        <a:p>
          <a:endParaRPr lang="pt-BR"/>
        </a:p>
      </dgm:t>
    </dgm:pt>
    <dgm:pt modelId="{FA8DAE95-52A4-4BD8-B3CE-29EB73DE5BF3}" type="pres">
      <dgm:prSet presAssocID="{02E5D08B-BB8A-44FC-B387-1F08E9F77789}" presName="connectorText" presStyleLbl="sibTrans2D1" presStyleIdx="25" presStyleCnt="42"/>
      <dgm:spPr/>
      <dgm:t>
        <a:bodyPr/>
        <a:lstStyle/>
        <a:p>
          <a:endParaRPr lang="pt-BR"/>
        </a:p>
      </dgm:t>
    </dgm:pt>
    <dgm:pt modelId="{9C1D41D5-F3C0-4997-9209-6971B172AA62}" type="pres">
      <dgm:prSet presAssocID="{B1BF7448-3B43-482B-9C03-73BBC7112261}" presName="node" presStyleLbl="node1" presStyleIdx="26" presStyleCnt="4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7FBF4E0-FA43-49B4-9C4A-1CE45E4B01D4}" type="pres">
      <dgm:prSet presAssocID="{56D93A1D-E9CB-42A4-A8F5-8EDDDE94C8A7}" presName="sibTrans" presStyleLbl="sibTrans2D1" presStyleIdx="26" presStyleCnt="42"/>
      <dgm:spPr/>
      <dgm:t>
        <a:bodyPr/>
        <a:lstStyle/>
        <a:p>
          <a:endParaRPr lang="pt-BR"/>
        </a:p>
      </dgm:t>
    </dgm:pt>
    <dgm:pt modelId="{8DE66BFB-FA9E-4FB8-A120-6CE0CD852F3F}" type="pres">
      <dgm:prSet presAssocID="{56D93A1D-E9CB-42A4-A8F5-8EDDDE94C8A7}" presName="connectorText" presStyleLbl="sibTrans2D1" presStyleIdx="26" presStyleCnt="42"/>
      <dgm:spPr/>
      <dgm:t>
        <a:bodyPr/>
        <a:lstStyle/>
        <a:p>
          <a:endParaRPr lang="pt-BR"/>
        </a:p>
      </dgm:t>
    </dgm:pt>
    <dgm:pt modelId="{970D64CB-AC2A-404C-988D-4D72A37C798E}" type="pres">
      <dgm:prSet presAssocID="{807CD97E-329D-416C-A3D4-C938F665E28B}" presName="node" presStyleLbl="node1" presStyleIdx="27" presStyleCnt="4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7618ED8-47BD-4C0B-AC4E-7A19E7CCAEC1}" type="pres">
      <dgm:prSet presAssocID="{3E97019C-4DB4-46E1-B587-F0BC7355B34B}" presName="sibTrans" presStyleLbl="sibTrans2D1" presStyleIdx="27" presStyleCnt="42"/>
      <dgm:spPr/>
      <dgm:t>
        <a:bodyPr/>
        <a:lstStyle/>
        <a:p>
          <a:endParaRPr lang="pt-BR"/>
        </a:p>
      </dgm:t>
    </dgm:pt>
    <dgm:pt modelId="{2A1A4E7B-06AF-46DF-9672-8D708A754103}" type="pres">
      <dgm:prSet presAssocID="{3E97019C-4DB4-46E1-B587-F0BC7355B34B}" presName="connectorText" presStyleLbl="sibTrans2D1" presStyleIdx="27" presStyleCnt="42"/>
      <dgm:spPr/>
      <dgm:t>
        <a:bodyPr/>
        <a:lstStyle/>
        <a:p>
          <a:endParaRPr lang="pt-BR"/>
        </a:p>
      </dgm:t>
    </dgm:pt>
    <dgm:pt modelId="{6ED709D7-BE39-41F3-B865-436EFD0B3674}" type="pres">
      <dgm:prSet presAssocID="{AF2BB483-CC07-4707-94BD-7C5787DC6A53}" presName="node" presStyleLbl="node1" presStyleIdx="28" presStyleCnt="4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219768-D5DB-4641-AB55-DEEC1D0619C9}" type="pres">
      <dgm:prSet presAssocID="{ACE55E9C-6D5E-404A-949E-5122847FB407}" presName="sibTrans" presStyleLbl="sibTrans2D1" presStyleIdx="28" presStyleCnt="42"/>
      <dgm:spPr/>
      <dgm:t>
        <a:bodyPr/>
        <a:lstStyle/>
        <a:p>
          <a:endParaRPr lang="pt-BR"/>
        </a:p>
      </dgm:t>
    </dgm:pt>
    <dgm:pt modelId="{F376FDA0-2427-41E8-A664-F3DEE7612F71}" type="pres">
      <dgm:prSet presAssocID="{ACE55E9C-6D5E-404A-949E-5122847FB407}" presName="connectorText" presStyleLbl="sibTrans2D1" presStyleIdx="28" presStyleCnt="42"/>
      <dgm:spPr/>
      <dgm:t>
        <a:bodyPr/>
        <a:lstStyle/>
        <a:p>
          <a:endParaRPr lang="pt-BR"/>
        </a:p>
      </dgm:t>
    </dgm:pt>
    <dgm:pt modelId="{199BDA35-614E-420C-ADA0-E1947F0580E6}" type="pres">
      <dgm:prSet presAssocID="{563F68AA-ACAC-4709-8F17-8DF60FBD30D4}" presName="node" presStyleLbl="node1" presStyleIdx="29" presStyleCnt="4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C5B21B-A60F-424E-9917-93B2B1A3F5A6}" type="pres">
      <dgm:prSet presAssocID="{82F8B12E-F3DC-48A8-8B79-9498D8D40146}" presName="sibTrans" presStyleLbl="sibTrans2D1" presStyleIdx="29" presStyleCnt="42"/>
      <dgm:spPr/>
      <dgm:t>
        <a:bodyPr/>
        <a:lstStyle/>
        <a:p>
          <a:endParaRPr lang="pt-BR"/>
        </a:p>
      </dgm:t>
    </dgm:pt>
    <dgm:pt modelId="{079F64C5-8D74-4F31-A769-37E484B7EBE5}" type="pres">
      <dgm:prSet presAssocID="{82F8B12E-F3DC-48A8-8B79-9498D8D40146}" presName="connectorText" presStyleLbl="sibTrans2D1" presStyleIdx="29" presStyleCnt="42"/>
      <dgm:spPr/>
      <dgm:t>
        <a:bodyPr/>
        <a:lstStyle/>
        <a:p>
          <a:endParaRPr lang="pt-BR"/>
        </a:p>
      </dgm:t>
    </dgm:pt>
    <dgm:pt modelId="{BB4A3D2D-DA94-4B3D-93CF-2F06BB962317}" type="pres">
      <dgm:prSet presAssocID="{F62FE5AB-E4D4-4E6B-B0A0-12F841DFEAE5}" presName="node" presStyleLbl="node1" presStyleIdx="30" presStyleCnt="4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A480D9-7DDE-45E7-8599-0418B756B6A9}" type="pres">
      <dgm:prSet presAssocID="{0933D918-A107-4E27-88C5-4D34BA1D4C99}" presName="sibTrans" presStyleLbl="sibTrans2D1" presStyleIdx="30" presStyleCnt="42"/>
      <dgm:spPr/>
      <dgm:t>
        <a:bodyPr/>
        <a:lstStyle/>
        <a:p>
          <a:endParaRPr lang="pt-BR"/>
        </a:p>
      </dgm:t>
    </dgm:pt>
    <dgm:pt modelId="{4244158E-D894-4CA6-A930-EFA8FBF90844}" type="pres">
      <dgm:prSet presAssocID="{0933D918-A107-4E27-88C5-4D34BA1D4C99}" presName="connectorText" presStyleLbl="sibTrans2D1" presStyleIdx="30" presStyleCnt="42"/>
      <dgm:spPr/>
      <dgm:t>
        <a:bodyPr/>
        <a:lstStyle/>
        <a:p>
          <a:endParaRPr lang="pt-BR"/>
        </a:p>
      </dgm:t>
    </dgm:pt>
    <dgm:pt modelId="{00323824-0682-458E-B0E6-561837FDABAB}" type="pres">
      <dgm:prSet presAssocID="{3E90B251-3333-4C96-872B-3C39BCB866BA}" presName="node" presStyleLbl="node1" presStyleIdx="31" presStyleCnt="4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4CBC74-FA1B-4509-9A47-8123FC56A3AC}" type="pres">
      <dgm:prSet presAssocID="{7F9BB59E-5D38-4C6E-80B2-30D4B2AF04D4}" presName="sibTrans" presStyleLbl="sibTrans2D1" presStyleIdx="31" presStyleCnt="42"/>
      <dgm:spPr/>
      <dgm:t>
        <a:bodyPr/>
        <a:lstStyle/>
        <a:p>
          <a:endParaRPr lang="pt-BR"/>
        </a:p>
      </dgm:t>
    </dgm:pt>
    <dgm:pt modelId="{894FE966-B890-49D5-9F12-68966211948E}" type="pres">
      <dgm:prSet presAssocID="{7F9BB59E-5D38-4C6E-80B2-30D4B2AF04D4}" presName="connectorText" presStyleLbl="sibTrans2D1" presStyleIdx="31" presStyleCnt="42"/>
      <dgm:spPr/>
      <dgm:t>
        <a:bodyPr/>
        <a:lstStyle/>
        <a:p>
          <a:endParaRPr lang="pt-BR"/>
        </a:p>
      </dgm:t>
    </dgm:pt>
    <dgm:pt modelId="{9BA5F641-71FF-4715-A95E-3FBD7DA39FEE}" type="pres">
      <dgm:prSet presAssocID="{CA763D81-4C04-4940-BFC2-6F09546015F2}" presName="node" presStyleLbl="node1" presStyleIdx="32" presStyleCnt="4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56F4D75-6CFA-460D-B056-4734B06DEDE4}" type="pres">
      <dgm:prSet presAssocID="{B4814ED3-6572-416B-8E1A-03FF5864BF5B}" presName="sibTrans" presStyleLbl="sibTrans2D1" presStyleIdx="32" presStyleCnt="42"/>
      <dgm:spPr/>
      <dgm:t>
        <a:bodyPr/>
        <a:lstStyle/>
        <a:p>
          <a:endParaRPr lang="pt-BR"/>
        </a:p>
      </dgm:t>
    </dgm:pt>
    <dgm:pt modelId="{D7D44D89-85F2-4BFD-B166-34AD18E90AEC}" type="pres">
      <dgm:prSet presAssocID="{B4814ED3-6572-416B-8E1A-03FF5864BF5B}" presName="connectorText" presStyleLbl="sibTrans2D1" presStyleIdx="32" presStyleCnt="42"/>
      <dgm:spPr/>
      <dgm:t>
        <a:bodyPr/>
        <a:lstStyle/>
        <a:p>
          <a:endParaRPr lang="pt-BR"/>
        </a:p>
      </dgm:t>
    </dgm:pt>
    <dgm:pt modelId="{14056C08-B2D1-418B-B282-10BA9C49CB10}" type="pres">
      <dgm:prSet presAssocID="{DE9D23D0-D36D-4B2C-AE53-2459F9FF8265}" presName="node" presStyleLbl="node1" presStyleIdx="33" presStyleCnt="4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298BEC3-1D6A-493E-B06C-822DA6E6038D}" type="pres">
      <dgm:prSet presAssocID="{2D458D94-AE21-4BA6-BA90-4D9FAC118695}" presName="sibTrans" presStyleLbl="sibTrans2D1" presStyleIdx="33" presStyleCnt="42"/>
      <dgm:spPr/>
      <dgm:t>
        <a:bodyPr/>
        <a:lstStyle/>
        <a:p>
          <a:endParaRPr lang="pt-BR"/>
        </a:p>
      </dgm:t>
    </dgm:pt>
    <dgm:pt modelId="{3D9D925E-328C-42C7-BA44-680925081C1B}" type="pres">
      <dgm:prSet presAssocID="{2D458D94-AE21-4BA6-BA90-4D9FAC118695}" presName="connectorText" presStyleLbl="sibTrans2D1" presStyleIdx="33" presStyleCnt="42"/>
      <dgm:spPr/>
      <dgm:t>
        <a:bodyPr/>
        <a:lstStyle/>
        <a:p>
          <a:endParaRPr lang="pt-BR"/>
        </a:p>
      </dgm:t>
    </dgm:pt>
    <dgm:pt modelId="{CB531C80-1FBA-4EDC-AFA9-E69AF3F741A7}" type="pres">
      <dgm:prSet presAssocID="{1A06C11D-5673-4C58-9D35-68335129D96C}" presName="node" presStyleLbl="node1" presStyleIdx="34" presStyleCnt="4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4B03C96-DF37-4FC5-BDB9-8E8C09632D79}" type="pres">
      <dgm:prSet presAssocID="{FC8A1D1B-FFAD-4C00-A3F0-50969E718966}" presName="sibTrans" presStyleLbl="sibTrans2D1" presStyleIdx="34" presStyleCnt="42"/>
      <dgm:spPr/>
      <dgm:t>
        <a:bodyPr/>
        <a:lstStyle/>
        <a:p>
          <a:endParaRPr lang="pt-BR"/>
        </a:p>
      </dgm:t>
    </dgm:pt>
    <dgm:pt modelId="{4D0A741F-4A6F-4950-90E5-6F2E95DAC6CF}" type="pres">
      <dgm:prSet presAssocID="{FC8A1D1B-FFAD-4C00-A3F0-50969E718966}" presName="connectorText" presStyleLbl="sibTrans2D1" presStyleIdx="34" presStyleCnt="42"/>
      <dgm:spPr/>
      <dgm:t>
        <a:bodyPr/>
        <a:lstStyle/>
        <a:p>
          <a:endParaRPr lang="pt-BR"/>
        </a:p>
      </dgm:t>
    </dgm:pt>
    <dgm:pt modelId="{BB1C59A0-DEDC-4E21-828C-8338C5DE8C41}" type="pres">
      <dgm:prSet presAssocID="{9A87E8C6-7060-4C32-A3A4-382DF3C8857F}" presName="node" presStyleLbl="node1" presStyleIdx="35" presStyleCnt="4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66C8E57-7DC8-4871-A48F-4C6A378C0322}" type="pres">
      <dgm:prSet presAssocID="{C5EF633D-5293-4E0C-A0C3-C974CDEC80BA}" presName="sibTrans" presStyleLbl="sibTrans2D1" presStyleIdx="35" presStyleCnt="42"/>
      <dgm:spPr/>
      <dgm:t>
        <a:bodyPr/>
        <a:lstStyle/>
        <a:p>
          <a:endParaRPr lang="pt-BR"/>
        </a:p>
      </dgm:t>
    </dgm:pt>
    <dgm:pt modelId="{90EAEB7B-8305-45E1-A82F-98FD3965B9D8}" type="pres">
      <dgm:prSet presAssocID="{C5EF633D-5293-4E0C-A0C3-C974CDEC80BA}" presName="connectorText" presStyleLbl="sibTrans2D1" presStyleIdx="35" presStyleCnt="42"/>
      <dgm:spPr/>
      <dgm:t>
        <a:bodyPr/>
        <a:lstStyle/>
        <a:p>
          <a:endParaRPr lang="pt-BR"/>
        </a:p>
      </dgm:t>
    </dgm:pt>
    <dgm:pt modelId="{46D3157D-CE13-4DED-A174-CFE82D463944}" type="pres">
      <dgm:prSet presAssocID="{6D28BDE5-3737-4F72-91AF-3E1C66115069}" presName="node" presStyleLbl="node1" presStyleIdx="36" presStyleCnt="4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A43F8FD-C941-45C1-A70A-A0399352EBCF}" type="pres">
      <dgm:prSet presAssocID="{274A0783-C207-4462-B9AE-9256EA3ABD8B}" presName="sibTrans" presStyleLbl="sibTrans2D1" presStyleIdx="36" presStyleCnt="42"/>
      <dgm:spPr/>
      <dgm:t>
        <a:bodyPr/>
        <a:lstStyle/>
        <a:p>
          <a:endParaRPr lang="pt-BR"/>
        </a:p>
      </dgm:t>
    </dgm:pt>
    <dgm:pt modelId="{ECB32425-5C69-49A3-94DC-F80CEAA18B8D}" type="pres">
      <dgm:prSet presAssocID="{274A0783-C207-4462-B9AE-9256EA3ABD8B}" presName="connectorText" presStyleLbl="sibTrans2D1" presStyleIdx="36" presStyleCnt="42"/>
      <dgm:spPr/>
      <dgm:t>
        <a:bodyPr/>
        <a:lstStyle/>
        <a:p>
          <a:endParaRPr lang="pt-BR"/>
        </a:p>
      </dgm:t>
    </dgm:pt>
    <dgm:pt modelId="{799E94B8-B920-4421-A26F-71FF4C431ABB}" type="pres">
      <dgm:prSet presAssocID="{5201F679-85AB-492C-9ED2-8DD353F721C7}" presName="node" presStyleLbl="node1" presStyleIdx="37" presStyleCnt="4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42BEC3-B41E-4BC0-AE5B-219500CAAFC1}" type="pres">
      <dgm:prSet presAssocID="{3E7B6C05-8349-4E61-9AD6-AEE5FE5930BC}" presName="sibTrans" presStyleLbl="sibTrans2D1" presStyleIdx="37" presStyleCnt="42"/>
      <dgm:spPr/>
      <dgm:t>
        <a:bodyPr/>
        <a:lstStyle/>
        <a:p>
          <a:endParaRPr lang="pt-BR"/>
        </a:p>
      </dgm:t>
    </dgm:pt>
    <dgm:pt modelId="{01228BB4-3BF0-43F3-80C7-6917D9B22E95}" type="pres">
      <dgm:prSet presAssocID="{3E7B6C05-8349-4E61-9AD6-AEE5FE5930BC}" presName="connectorText" presStyleLbl="sibTrans2D1" presStyleIdx="37" presStyleCnt="42"/>
      <dgm:spPr/>
      <dgm:t>
        <a:bodyPr/>
        <a:lstStyle/>
        <a:p>
          <a:endParaRPr lang="pt-BR"/>
        </a:p>
      </dgm:t>
    </dgm:pt>
    <dgm:pt modelId="{171D669B-041E-4401-A496-AB7EF2CB1785}" type="pres">
      <dgm:prSet presAssocID="{75E0E9FC-C549-4262-BC15-B7B0178A7318}" presName="node" presStyleLbl="node1" presStyleIdx="38" presStyleCnt="4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B1A0CEE-8898-4AED-9D76-28C1BC69C8C1}" type="pres">
      <dgm:prSet presAssocID="{D8978974-50C6-447E-8BA0-8965F2140A8F}" presName="sibTrans" presStyleLbl="sibTrans2D1" presStyleIdx="38" presStyleCnt="42"/>
      <dgm:spPr/>
      <dgm:t>
        <a:bodyPr/>
        <a:lstStyle/>
        <a:p>
          <a:endParaRPr lang="pt-BR"/>
        </a:p>
      </dgm:t>
    </dgm:pt>
    <dgm:pt modelId="{8F389472-079B-4EA9-9954-66C3D7DA4EC2}" type="pres">
      <dgm:prSet presAssocID="{D8978974-50C6-447E-8BA0-8965F2140A8F}" presName="connectorText" presStyleLbl="sibTrans2D1" presStyleIdx="38" presStyleCnt="42"/>
      <dgm:spPr/>
      <dgm:t>
        <a:bodyPr/>
        <a:lstStyle/>
        <a:p>
          <a:endParaRPr lang="pt-BR"/>
        </a:p>
      </dgm:t>
    </dgm:pt>
    <dgm:pt modelId="{A8AC616B-E795-4AE4-9BE7-0A62F7284991}" type="pres">
      <dgm:prSet presAssocID="{BE8BF77F-0438-4C74-BE1B-285D69A88B65}" presName="node" presStyleLbl="node1" presStyleIdx="39" presStyleCnt="4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6F71400-78E0-411C-9CF8-38CDB9355D95}" type="pres">
      <dgm:prSet presAssocID="{103A22E0-0793-4C9B-A6B2-1B7B67EBC639}" presName="sibTrans" presStyleLbl="sibTrans2D1" presStyleIdx="39" presStyleCnt="42"/>
      <dgm:spPr/>
      <dgm:t>
        <a:bodyPr/>
        <a:lstStyle/>
        <a:p>
          <a:endParaRPr lang="pt-BR"/>
        </a:p>
      </dgm:t>
    </dgm:pt>
    <dgm:pt modelId="{BBB37027-1B3A-4465-8388-97FB0FC274A3}" type="pres">
      <dgm:prSet presAssocID="{103A22E0-0793-4C9B-A6B2-1B7B67EBC639}" presName="connectorText" presStyleLbl="sibTrans2D1" presStyleIdx="39" presStyleCnt="42"/>
      <dgm:spPr/>
      <dgm:t>
        <a:bodyPr/>
        <a:lstStyle/>
        <a:p>
          <a:endParaRPr lang="pt-BR"/>
        </a:p>
      </dgm:t>
    </dgm:pt>
    <dgm:pt modelId="{D2195CEC-7B39-4015-80A2-AD8CCA4BE055}" type="pres">
      <dgm:prSet presAssocID="{4E6DCDF1-453D-4F71-86B8-0403ADDA8B19}" presName="node" presStyleLbl="node1" presStyleIdx="40" presStyleCnt="4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EF28CF2-C3D4-47B8-8316-E0C69847194F}" type="pres">
      <dgm:prSet presAssocID="{CA24E5EC-401A-46D5-87C8-42D95AECA688}" presName="sibTrans" presStyleLbl="sibTrans2D1" presStyleIdx="40" presStyleCnt="42"/>
      <dgm:spPr/>
      <dgm:t>
        <a:bodyPr/>
        <a:lstStyle/>
        <a:p>
          <a:endParaRPr lang="pt-BR"/>
        </a:p>
      </dgm:t>
    </dgm:pt>
    <dgm:pt modelId="{C9CA0E6A-EA86-4571-A2E1-BAD126D05A31}" type="pres">
      <dgm:prSet presAssocID="{CA24E5EC-401A-46D5-87C8-42D95AECA688}" presName="connectorText" presStyleLbl="sibTrans2D1" presStyleIdx="40" presStyleCnt="42"/>
      <dgm:spPr/>
      <dgm:t>
        <a:bodyPr/>
        <a:lstStyle/>
        <a:p>
          <a:endParaRPr lang="pt-BR"/>
        </a:p>
      </dgm:t>
    </dgm:pt>
    <dgm:pt modelId="{13FB193D-A8FB-464E-8829-693B5E41A19D}" type="pres">
      <dgm:prSet presAssocID="{97AB26EB-6DFF-4201-9837-9AD04CBEDB0D}" presName="node" presStyleLbl="node1" presStyleIdx="41" presStyleCnt="4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26292E7-AB63-4E92-9E65-8710CBEA7DF4}" type="pres">
      <dgm:prSet presAssocID="{3CF61BBF-07AF-4AF4-A371-3822BF76E800}" presName="sibTrans" presStyleLbl="sibTrans2D1" presStyleIdx="41" presStyleCnt="42"/>
      <dgm:spPr/>
      <dgm:t>
        <a:bodyPr/>
        <a:lstStyle/>
        <a:p>
          <a:endParaRPr lang="pt-BR"/>
        </a:p>
      </dgm:t>
    </dgm:pt>
    <dgm:pt modelId="{87A0CE0D-C751-4B2F-B82B-7A3FEBEC2EDC}" type="pres">
      <dgm:prSet presAssocID="{3CF61BBF-07AF-4AF4-A371-3822BF76E800}" presName="connectorText" presStyleLbl="sibTrans2D1" presStyleIdx="41" presStyleCnt="42"/>
      <dgm:spPr/>
      <dgm:t>
        <a:bodyPr/>
        <a:lstStyle/>
        <a:p>
          <a:endParaRPr lang="pt-BR"/>
        </a:p>
      </dgm:t>
    </dgm:pt>
  </dgm:ptLst>
  <dgm:cxnLst>
    <dgm:cxn modelId="{B69A283B-2FC3-40E9-8C4D-1A02CC6E4131}" type="presOf" srcId="{2D458D94-AE21-4BA6-BA90-4D9FAC118695}" destId="{3D9D925E-328C-42C7-BA44-680925081C1B}" srcOrd="1" destOrd="0" presId="urn:microsoft.com/office/officeart/2005/8/layout/cycle2"/>
    <dgm:cxn modelId="{9A2F6A1B-C7EB-4C7A-8D4B-1C4B9C92CF5A}" srcId="{8824BC70-C258-4BD4-A833-0720EA1C2D47}" destId="{0C70D4CC-3755-43D5-9FA0-936EA1D95524}" srcOrd="1" destOrd="0" parTransId="{B88363B3-5371-4BED-91E8-F2327431AD61}" sibTransId="{0DB3795E-6440-4B2A-8773-1858F87F2843}"/>
    <dgm:cxn modelId="{7DB4EE9C-A4BF-4896-8455-F66A03BA95F6}" srcId="{8824BC70-C258-4BD4-A833-0720EA1C2D47}" destId="{00D5DFA9-8D2E-47CB-8EA4-76E963FCDB83}" srcOrd="20" destOrd="0" parTransId="{9F4210B8-E071-4D2A-BDD6-0E4DF83B0CF9}" sibTransId="{2C853C18-C9D9-40F8-880B-B07A3E6A015D}"/>
    <dgm:cxn modelId="{978E3717-2D42-47A4-9988-DB8555FE0884}" type="presOf" srcId="{F62FE5AB-E4D4-4E6B-B0A0-12F841DFEAE5}" destId="{BB4A3D2D-DA94-4B3D-93CF-2F06BB962317}" srcOrd="0" destOrd="0" presId="urn:microsoft.com/office/officeart/2005/8/layout/cycle2"/>
    <dgm:cxn modelId="{E8683019-1892-4877-B35D-4E7ACE91E5FF}" srcId="{8824BC70-C258-4BD4-A833-0720EA1C2D47}" destId="{800084F5-11D1-43A8-A8EA-166DE8F6A28A}" srcOrd="13" destOrd="0" parTransId="{8696A09C-AE38-44BD-976C-C82A5B2BC7BE}" sibTransId="{451D092E-74A0-4BE7-9856-759F40A27208}"/>
    <dgm:cxn modelId="{0BB4E1F4-452E-4CF9-AA69-644F23707E64}" type="presOf" srcId="{97AB26EB-6DFF-4201-9837-9AD04CBEDB0D}" destId="{13FB193D-A8FB-464E-8829-693B5E41A19D}" srcOrd="0" destOrd="0" presId="urn:microsoft.com/office/officeart/2005/8/layout/cycle2"/>
    <dgm:cxn modelId="{6E8F8B6E-4AA3-4F7C-A910-85300A8B9B1F}" type="presOf" srcId="{CE49B910-2E65-4027-8C28-573761E9B8AC}" destId="{482C9628-94A8-4D10-80B2-3D817CA82DDC}" srcOrd="0" destOrd="0" presId="urn:microsoft.com/office/officeart/2005/8/layout/cycle2"/>
    <dgm:cxn modelId="{39C3F4D3-AE6F-4DC3-AC2E-475597FB90C0}" type="presOf" srcId="{274A0783-C207-4462-B9AE-9256EA3ABD8B}" destId="{1A43F8FD-C941-45C1-A70A-A0399352EBCF}" srcOrd="0" destOrd="0" presId="urn:microsoft.com/office/officeart/2005/8/layout/cycle2"/>
    <dgm:cxn modelId="{F82001CE-763F-4C7B-B109-47F7DB268CF7}" srcId="{8824BC70-C258-4BD4-A833-0720EA1C2D47}" destId="{3E90B251-3333-4C96-872B-3C39BCB866BA}" srcOrd="31" destOrd="0" parTransId="{2074D408-F2DC-4DF2-ADD9-B2DB8B5355F5}" sibTransId="{7F9BB59E-5D38-4C6E-80B2-30D4B2AF04D4}"/>
    <dgm:cxn modelId="{407AEB0A-A82B-470B-96D6-E55323231B73}" type="presOf" srcId="{BA257C16-7D41-4A34-B1FC-DEC884357C8A}" destId="{3E2152D1-C817-493B-939D-16DBA33FDD3F}" srcOrd="0" destOrd="0" presId="urn:microsoft.com/office/officeart/2005/8/layout/cycle2"/>
    <dgm:cxn modelId="{E0C16300-AF05-47F0-9CA1-52E6C1D68476}" type="presOf" srcId="{103A22E0-0793-4C9B-A6B2-1B7B67EBC639}" destId="{BBB37027-1B3A-4465-8388-97FB0FC274A3}" srcOrd="1" destOrd="0" presId="urn:microsoft.com/office/officeart/2005/8/layout/cycle2"/>
    <dgm:cxn modelId="{6A337B1C-33D2-49D5-B769-D13C7020E455}" type="presOf" srcId="{0031D1A5-C423-43EE-AC98-B228733F079F}" destId="{4D854D98-C4BD-4150-B537-19E0993743BA}" srcOrd="1" destOrd="0" presId="urn:microsoft.com/office/officeart/2005/8/layout/cycle2"/>
    <dgm:cxn modelId="{87A4073B-ACA4-45ED-A381-3C417B06ED37}" srcId="{8824BC70-C258-4BD4-A833-0720EA1C2D47}" destId="{6D28BDE5-3737-4F72-91AF-3E1C66115069}" srcOrd="36" destOrd="0" parTransId="{F8526D67-0A7D-489D-89C7-9F04BFD42C6E}" sibTransId="{274A0783-C207-4462-B9AE-9256EA3ABD8B}"/>
    <dgm:cxn modelId="{5923DD5D-49C6-4977-99F5-0F288E96E07F}" type="presOf" srcId="{DEB52327-0D5F-4904-A554-16D185ACD961}" destId="{715F2DE3-D2C0-427F-B953-F8032B628978}" srcOrd="0" destOrd="0" presId="urn:microsoft.com/office/officeart/2005/8/layout/cycle2"/>
    <dgm:cxn modelId="{4A8414BA-0204-43F7-B0D5-D6BCFFFBAF76}" type="presOf" srcId="{735E341B-8FCD-406A-9612-4EFBDAAFC021}" destId="{4CDBA012-6F89-4EB2-8596-4298D3E1F757}" srcOrd="0" destOrd="0" presId="urn:microsoft.com/office/officeart/2005/8/layout/cycle2"/>
    <dgm:cxn modelId="{EAD78D31-A780-4550-9B19-ACB0027D4982}" type="presOf" srcId="{C247094A-B422-480E-8AB0-BDABC068427A}" destId="{0FC8A031-3471-4438-A8EF-CEC235388E5D}" srcOrd="1" destOrd="0" presId="urn:microsoft.com/office/officeart/2005/8/layout/cycle2"/>
    <dgm:cxn modelId="{42A82EFE-2AFD-45DF-9715-9FDD34B79610}" srcId="{8824BC70-C258-4BD4-A833-0720EA1C2D47}" destId="{1A06C11D-5673-4C58-9D35-68335129D96C}" srcOrd="34" destOrd="0" parTransId="{227431B7-5DD1-4DF8-B2CA-07E8BDBB73AE}" sibTransId="{FC8A1D1B-FFAD-4C00-A3F0-50969E718966}"/>
    <dgm:cxn modelId="{0E7797DF-0E64-4FB0-A30D-6EDD8805F13F}" srcId="{8824BC70-C258-4BD4-A833-0720EA1C2D47}" destId="{97AB26EB-6DFF-4201-9837-9AD04CBEDB0D}" srcOrd="41" destOrd="0" parTransId="{206830DF-47F4-4F38-8134-00F6561D76B9}" sibTransId="{3CF61BBF-07AF-4AF4-A371-3822BF76E800}"/>
    <dgm:cxn modelId="{A35FAA62-84BE-4D9F-BF70-9A2334CC8DCD}" type="presOf" srcId="{D29B0BCF-1742-4AE2-9714-7313249F5D4E}" destId="{0C5962CB-63F3-45EA-99EB-BEE19EB22E2B}" srcOrd="0" destOrd="0" presId="urn:microsoft.com/office/officeart/2005/8/layout/cycle2"/>
    <dgm:cxn modelId="{B3DC6682-1AC7-4A30-839C-244FA1E570A7}" type="presOf" srcId="{75B92417-CA3D-4985-974A-A500CC5C60FC}" destId="{C80DA5C5-E00F-4EF9-9292-463E252FAC14}" srcOrd="1" destOrd="0" presId="urn:microsoft.com/office/officeart/2005/8/layout/cycle2"/>
    <dgm:cxn modelId="{645ECA8B-EA48-4EDF-9E19-2819DE03EFE7}" type="presOf" srcId="{920901FF-6A08-40E5-970B-8C54CB9678DC}" destId="{862FB953-F686-47E6-B585-DB5726E8ABFF}" srcOrd="1" destOrd="0" presId="urn:microsoft.com/office/officeart/2005/8/layout/cycle2"/>
    <dgm:cxn modelId="{E5734C71-94D8-4ED7-8FCE-0A05244A580A}" type="presOf" srcId="{0933D918-A107-4E27-88C5-4D34BA1D4C99}" destId="{4244158E-D894-4CA6-A930-EFA8FBF90844}" srcOrd="1" destOrd="0" presId="urn:microsoft.com/office/officeart/2005/8/layout/cycle2"/>
    <dgm:cxn modelId="{DD6AAECC-F039-4101-8E04-1EC74A049DE5}" srcId="{8824BC70-C258-4BD4-A833-0720EA1C2D47}" destId="{CA763D81-4C04-4940-BFC2-6F09546015F2}" srcOrd="32" destOrd="0" parTransId="{30DB8F7A-E10F-4419-8F9B-BDE0D8A91E5B}" sibTransId="{B4814ED3-6572-416B-8E1A-03FF5864BF5B}"/>
    <dgm:cxn modelId="{388AC86C-FA5B-41DA-8262-34A430DC20DC}" type="presOf" srcId="{68046827-C63D-4AA0-881C-BBA44AD14926}" destId="{D0A2E09A-5C28-431A-A941-50EFD3F5B13E}" srcOrd="0" destOrd="0" presId="urn:microsoft.com/office/officeart/2005/8/layout/cycle2"/>
    <dgm:cxn modelId="{9B7F2C52-3A4C-4D1C-A07A-CF9765406449}" type="presOf" srcId="{ACE55E9C-6D5E-404A-949E-5122847FB407}" destId="{71219768-D5DB-4641-AB55-DEEC1D0619C9}" srcOrd="0" destOrd="0" presId="urn:microsoft.com/office/officeart/2005/8/layout/cycle2"/>
    <dgm:cxn modelId="{53670E33-53D0-4618-A314-8405BD86CA1C}" srcId="{8824BC70-C258-4BD4-A833-0720EA1C2D47}" destId="{D29B0BCF-1742-4AE2-9714-7313249F5D4E}" srcOrd="11" destOrd="0" parTransId="{E84A7AEA-13B7-4120-BC0F-029179C782A1}" sibTransId="{0C522379-F444-47BF-8BC6-1AA7DF515559}"/>
    <dgm:cxn modelId="{1FB889BA-B66A-4104-BC15-B6E84C57A9E0}" srcId="{8824BC70-C258-4BD4-A833-0720EA1C2D47}" destId="{59C89A40-E83F-4C14-8700-8FF8FD2BA039}" srcOrd="6" destOrd="0" parTransId="{80179ACD-6383-46BB-8799-F95446335FB0}" sibTransId="{35ED0BF3-441A-4DFA-A572-3688FA654795}"/>
    <dgm:cxn modelId="{01F2AB95-DFA4-41B3-9C21-86AF359D4FA8}" srcId="{8824BC70-C258-4BD4-A833-0720EA1C2D47}" destId="{71DAFE3D-ED4B-4FA1-BCA0-749075D2BBE8}" srcOrd="8" destOrd="0" parTransId="{24419106-A3F5-4438-9335-EC4023778EF3}" sibTransId="{7A375715-D296-48B7-9ACC-131D0F185E46}"/>
    <dgm:cxn modelId="{65AA8178-63F8-4DA6-92A9-A4A5AF91446F}" type="presOf" srcId="{23009A03-98F5-4332-80AC-B7AC30E98360}" destId="{9C720CDC-2A09-4F4E-BF62-F30B6AD8DBF6}" srcOrd="1" destOrd="0" presId="urn:microsoft.com/office/officeart/2005/8/layout/cycle2"/>
    <dgm:cxn modelId="{7E40CE35-EDFC-406F-B04D-C98750B05FDA}" type="presOf" srcId="{C51E0AAA-FE95-438D-BD81-6F268881E255}" destId="{A896124A-7675-47E0-A1D1-B2E59C3EA69E}" srcOrd="0" destOrd="0" presId="urn:microsoft.com/office/officeart/2005/8/layout/cycle2"/>
    <dgm:cxn modelId="{7A28E188-6ED5-452B-B6BD-873EDC1705DF}" srcId="{8824BC70-C258-4BD4-A833-0720EA1C2D47}" destId="{735E341B-8FCD-406A-9612-4EFBDAAFC021}" srcOrd="21" destOrd="0" parTransId="{7F18298E-7106-4346-B101-CE409B25051A}" sibTransId="{782BC394-2D29-490F-888E-F550CDBD1869}"/>
    <dgm:cxn modelId="{E7026FCC-60D0-4649-832D-E87F9D4BC3EC}" type="presOf" srcId="{B4814ED3-6572-416B-8E1A-03FF5864BF5B}" destId="{F56F4D75-6CFA-460D-B056-4734B06DEDE4}" srcOrd="0" destOrd="0" presId="urn:microsoft.com/office/officeart/2005/8/layout/cycle2"/>
    <dgm:cxn modelId="{65B4A4F1-B99A-4E75-B640-3C48E238C94E}" type="presOf" srcId="{CDF13DAB-4401-4D57-A811-55A45B62DF95}" destId="{3000F1AB-BDD1-412E-9ABE-812BC16AE06A}" srcOrd="1" destOrd="0" presId="urn:microsoft.com/office/officeart/2005/8/layout/cycle2"/>
    <dgm:cxn modelId="{63E2988D-496F-4B5F-9733-23163CE959D3}" srcId="{8824BC70-C258-4BD4-A833-0720EA1C2D47}" destId="{F62FE5AB-E4D4-4E6B-B0A0-12F841DFEAE5}" srcOrd="30" destOrd="0" parTransId="{0FEF70C6-B9A8-44BB-92AA-3AD290D7D4B0}" sibTransId="{0933D918-A107-4E27-88C5-4D34BA1D4C99}"/>
    <dgm:cxn modelId="{A94D2CCD-B310-461A-82AA-B72127289AC7}" type="presOf" srcId="{DEDA5CD1-27A1-4FF5-BF3F-9A150DC8E199}" destId="{0C54AC2F-0205-4874-AEBC-AF29AC11BC34}" srcOrd="1" destOrd="0" presId="urn:microsoft.com/office/officeart/2005/8/layout/cycle2"/>
    <dgm:cxn modelId="{9DCE664D-3B0B-4B80-8FDA-F55B94799C1B}" type="presOf" srcId="{56D93A1D-E9CB-42A4-A8F5-8EDDDE94C8A7}" destId="{D7FBF4E0-FA43-49B4-9C4A-1CE45E4B01D4}" srcOrd="0" destOrd="0" presId="urn:microsoft.com/office/officeart/2005/8/layout/cycle2"/>
    <dgm:cxn modelId="{A2969D62-D5A8-4D24-80C0-33BDDCBE8F1C}" type="presOf" srcId="{BE8BF77F-0438-4C74-BE1B-285D69A88B65}" destId="{A8AC616B-E795-4AE4-9BE7-0A62F7284991}" srcOrd="0" destOrd="0" presId="urn:microsoft.com/office/officeart/2005/8/layout/cycle2"/>
    <dgm:cxn modelId="{9118B1DA-441E-4DB1-8A78-B8D1256434CF}" type="presOf" srcId="{7F9BB59E-5D38-4C6E-80B2-30D4B2AF04D4}" destId="{894FE966-B890-49D5-9F12-68966211948E}" srcOrd="1" destOrd="0" presId="urn:microsoft.com/office/officeart/2005/8/layout/cycle2"/>
    <dgm:cxn modelId="{471CD338-A35A-4642-9A2A-5A284C5EA63E}" type="presOf" srcId="{7A375715-D296-48B7-9ACC-131D0F185E46}" destId="{1FEBFCE6-0FD2-4040-9F4D-E4B83DAE1213}" srcOrd="0" destOrd="0" presId="urn:microsoft.com/office/officeart/2005/8/layout/cycle2"/>
    <dgm:cxn modelId="{20A6E5D3-A53A-426E-9C69-02A5585B7768}" type="presOf" srcId="{02E5D08B-BB8A-44FC-B387-1F08E9F77789}" destId="{FA8DAE95-52A4-4BD8-B3CE-29EB73DE5BF3}" srcOrd="1" destOrd="0" presId="urn:microsoft.com/office/officeart/2005/8/layout/cycle2"/>
    <dgm:cxn modelId="{41678ABE-9DF6-4D7E-866D-61520B3FA406}" type="presOf" srcId="{5201F679-85AB-492C-9ED2-8DD353F721C7}" destId="{799E94B8-B920-4421-A26F-71FF4C431ABB}" srcOrd="0" destOrd="0" presId="urn:microsoft.com/office/officeart/2005/8/layout/cycle2"/>
    <dgm:cxn modelId="{A8C5337E-6221-487F-8036-F004A8ECBB8E}" srcId="{8824BC70-C258-4BD4-A833-0720EA1C2D47}" destId="{8A901F0F-78FD-4A75-9184-93EE69A0A4A5}" srcOrd="15" destOrd="0" parTransId="{0A8A49C0-4EFB-4B6F-87C0-020D99CDBF7E}" sibTransId="{75B92417-CA3D-4985-974A-A500CC5C60FC}"/>
    <dgm:cxn modelId="{41F3ABC2-4531-4C1B-8FEB-AB5DA201F0D5}" srcId="{8824BC70-C258-4BD4-A833-0720EA1C2D47}" destId="{CC5B4778-98BC-470A-9D23-0F782B517957}" srcOrd="7" destOrd="0" parTransId="{378829BE-BFB5-48E3-9534-BD7989628B01}" sibTransId="{164BD0FD-6008-4E4C-9350-6A1746AE5500}"/>
    <dgm:cxn modelId="{E388B526-6AF2-4958-8C3B-FBF92E629D24}" type="presOf" srcId="{0031D1A5-C423-43EE-AC98-B228733F079F}" destId="{18A036C6-6833-47A8-AFB5-BC0445C94B69}" srcOrd="0" destOrd="0" presId="urn:microsoft.com/office/officeart/2005/8/layout/cycle2"/>
    <dgm:cxn modelId="{6DB0ED07-8DD2-4F79-879C-6A544290C575}" type="presOf" srcId="{D7BFEB7F-6DC8-4407-88DF-E1654A8F7AB1}" destId="{16F88E24-D618-416A-851C-CC4F6E0EE1DD}" srcOrd="0" destOrd="0" presId="urn:microsoft.com/office/officeart/2005/8/layout/cycle2"/>
    <dgm:cxn modelId="{10564E4B-2755-49E5-AD35-C3350FD981EA}" type="presOf" srcId="{0DB3795E-6440-4B2A-8773-1858F87F2843}" destId="{FA06DE82-5EEA-4013-B6BC-FC31A51D90E8}" srcOrd="1" destOrd="0" presId="urn:microsoft.com/office/officeart/2005/8/layout/cycle2"/>
    <dgm:cxn modelId="{21BEB4BA-7C3C-4535-8988-B3CDBACBE08A}" type="presOf" srcId="{00D5DFA9-8D2E-47CB-8EA4-76E963FCDB83}" destId="{860F3D5D-4D6E-4308-A095-40C508F90E58}" srcOrd="0" destOrd="0" presId="urn:microsoft.com/office/officeart/2005/8/layout/cycle2"/>
    <dgm:cxn modelId="{AB237AF2-1645-4A7B-AA6B-BF2BB4BFCB85}" type="presOf" srcId="{1A06C11D-5673-4C58-9D35-68335129D96C}" destId="{CB531C80-1FBA-4EDC-AFA9-E69AF3F741A7}" srcOrd="0" destOrd="0" presId="urn:microsoft.com/office/officeart/2005/8/layout/cycle2"/>
    <dgm:cxn modelId="{4329607B-DE28-4BBF-8F40-352585A1A5FE}" type="presOf" srcId="{3A1760BA-2EE2-45C6-AD3F-3714B6F7FE33}" destId="{439A2FB2-35F3-4E27-AA20-3E8E2861A487}" srcOrd="1" destOrd="0" presId="urn:microsoft.com/office/officeart/2005/8/layout/cycle2"/>
    <dgm:cxn modelId="{CB1F8868-7B8F-4607-A1DE-33F7F0ECE3FF}" type="presOf" srcId="{4326A3A2-0D00-4493-8AF3-962A08C0BE6D}" destId="{CF74930B-047C-4AC1-9166-9915CC775397}" srcOrd="0" destOrd="0" presId="urn:microsoft.com/office/officeart/2005/8/layout/cycle2"/>
    <dgm:cxn modelId="{A6D4967C-218B-4E46-839A-46ECBAF7A397}" type="presOf" srcId="{59C89A40-E83F-4C14-8700-8FF8FD2BA039}" destId="{EEDF55A3-0254-47D9-8D0E-D44878B151B8}" srcOrd="0" destOrd="0" presId="urn:microsoft.com/office/officeart/2005/8/layout/cycle2"/>
    <dgm:cxn modelId="{1CC05E92-F2D3-40DE-80B4-AA3DC4B6563D}" srcId="{8824BC70-C258-4BD4-A833-0720EA1C2D47}" destId="{681734BD-08C8-4809-A7C0-F1CABB437F87}" srcOrd="18" destOrd="0" parTransId="{D96CD8E0-9430-4A70-87A7-EF7349BD8619}" sibTransId="{C51E0AAA-FE95-438D-BD81-6F268881E255}"/>
    <dgm:cxn modelId="{BE6BCABC-D70C-4CAE-92C3-4D78AC2BC0DA}" type="presOf" srcId="{807CD97E-329D-416C-A3D4-C938F665E28B}" destId="{970D64CB-AC2A-404C-988D-4D72A37C798E}" srcOrd="0" destOrd="0" presId="urn:microsoft.com/office/officeart/2005/8/layout/cycle2"/>
    <dgm:cxn modelId="{533ECD70-3C60-4011-ACEA-FD3FE233264A}" type="presOf" srcId="{7F9BB59E-5D38-4C6E-80B2-30D4B2AF04D4}" destId="{294CBC74-FA1B-4509-9A47-8123FC56A3AC}" srcOrd="0" destOrd="0" presId="urn:microsoft.com/office/officeart/2005/8/layout/cycle2"/>
    <dgm:cxn modelId="{3E90F272-821F-4204-A0BD-E4D1433FAD04}" srcId="{8824BC70-C258-4BD4-A833-0720EA1C2D47}" destId="{D7BFEB7F-6DC8-4407-88DF-E1654A8F7AB1}" srcOrd="4" destOrd="0" parTransId="{AAB54CD4-C5B8-47CD-9ACD-9FBD9AD23C9A}" sibTransId="{BD8DDD1D-5C7C-409A-8E8C-920186CA6F95}"/>
    <dgm:cxn modelId="{0E0E7269-FEE3-488D-A0CE-6D7A7CEFBBE1}" type="presOf" srcId="{CC5B4778-98BC-470A-9D23-0F782B517957}" destId="{FB82B7B0-3843-41CA-A85B-9D44A6EE7612}" srcOrd="0" destOrd="0" presId="urn:microsoft.com/office/officeart/2005/8/layout/cycle2"/>
    <dgm:cxn modelId="{9B761850-2F7B-4C7F-B619-477347FFD7AD}" type="presOf" srcId="{2C9EBB7D-E1BA-4FED-8A1B-D31EA6A1C685}" destId="{7412737A-051E-495F-84F0-B024AFB0CD2F}" srcOrd="0" destOrd="0" presId="urn:microsoft.com/office/officeart/2005/8/layout/cycle2"/>
    <dgm:cxn modelId="{DF86BAAE-DAE3-4C9A-93DD-7DE708A383BF}" type="presOf" srcId="{782BC394-2D29-490F-888E-F550CDBD1869}" destId="{27E7727A-1B78-4862-ADBD-BE076A4D8241}" srcOrd="1" destOrd="0" presId="urn:microsoft.com/office/officeart/2005/8/layout/cycle2"/>
    <dgm:cxn modelId="{F38F1E90-D52D-4F1E-9947-AA2E5F3EBCB3}" type="presOf" srcId="{439198F2-3D63-4FDE-B5BA-1C2DCE85278E}" destId="{21A4408B-847C-468D-877F-6DD6095A9E9B}" srcOrd="0" destOrd="0" presId="urn:microsoft.com/office/officeart/2005/8/layout/cycle2"/>
    <dgm:cxn modelId="{F27DA362-01D5-4F55-8D6D-06E08811CFF8}" type="presOf" srcId="{35ED0BF3-441A-4DFA-A572-3688FA654795}" destId="{E4BF1A82-7C4E-4213-904C-743733772A1D}" srcOrd="1" destOrd="0" presId="urn:microsoft.com/office/officeart/2005/8/layout/cycle2"/>
    <dgm:cxn modelId="{2A223C00-70DC-47CF-8AA8-8DE7AB4CA4E9}" type="presOf" srcId="{FC8A1D1B-FFAD-4C00-A3F0-50969E718966}" destId="{4D0A741F-4A6F-4950-90E5-6F2E95DAC6CF}" srcOrd="1" destOrd="0" presId="urn:microsoft.com/office/officeart/2005/8/layout/cycle2"/>
    <dgm:cxn modelId="{143B5370-5E78-466E-9DF7-73FB2F2B29A9}" type="presOf" srcId="{782BC394-2D29-490F-888E-F550CDBD1869}" destId="{C283EBF4-5564-4213-883E-81FFBFF0B019}" srcOrd="0" destOrd="0" presId="urn:microsoft.com/office/officeart/2005/8/layout/cycle2"/>
    <dgm:cxn modelId="{BC60ED8E-16C9-4FBD-A8C2-70CD5970D9B3}" srcId="{8824BC70-C258-4BD4-A833-0720EA1C2D47}" destId="{EC6E5600-12A4-45DA-85B1-8C37961801D0}" srcOrd="9" destOrd="0" parTransId="{8FD9B14C-735C-446A-8476-22BD9BD83BE2}" sibTransId="{FFAA8E79-3411-42F2-8CA3-FC0B1A90FDFC}"/>
    <dgm:cxn modelId="{1D54F42D-48B1-47ED-B81A-DE4C0E0BE5E2}" srcId="{8824BC70-C258-4BD4-A833-0720EA1C2D47}" destId="{75E0E9FC-C549-4262-BC15-B7B0178A7318}" srcOrd="38" destOrd="0" parTransId="{E55A6734-1F69-4C41-8BEB-0D19DC5F7488}" sibTransId="{D8978974-50C6-447E-8BA0-8965F2140A8F}"/>
    <dgm:cxn modelId="{E3BFDAFC-7212-4B2D-8A74-3F1C3E282031}" srcId="{8824BC70-C258-4BD4-A833-0720EA1C2D47}" destId="{C73AC24A-2630-4238-9C6D-8FC5C97BA129}" srcOrd="0" destOrd="0" parTransId="{F113F4DB-A929-45F6-A4A6-97C36855C05B}" sibTransId="{DEDA5CD1-27A1-4FF5-BF3F-9A150DC8E199}"/>
    <dgm:cxn modelId="{74333A40-4D59-4973-987F-051F3F44E726}" type="presOf" srcId="{40BE16D8-CF5D-478C-AAFF-A20FF3CC6945}" destId="{79A018D0-124C-4C41-82F2-253CC9BC6546}" srcOrd="0" destOrd="0" presId="urn:microsoft.com/office/officeart/2005/8/layout/cycle2"/>
    <dgm:cxn modelId="{90B01348-119D-432B-9024-779AE7A15FBD}" type="presOf" srcId="{B2BE4D39-20BF-433C-9D33-F4CE2AC3F8B2}" destId="{275A85D3-7540-47CC-A0DF-92C08ECEA069}" srcOrd="1" destOrd="0" presId="urn:microsoft.com/office/officeart/2005/8/layout/cycle2"/>
    <dgm:cxn modelId="{5FE98229-25E7-4CA9-BFE3-008DECB48CC6}" type="presOf" srcId="{02E5D08B-BB8A-44FC-B387-1F08E9F77789}" destId="{1028E4FC-E0F1-49D0-BFCB-70F73A9F89CA}" srcOrd="0" destOrd="0" presId="urn:microsoft.com/office/officeart/2005/8/layout/cycle2"/>
    <dgm:cxn modelId="{027B91B7-3DA5-4A37-81A0-B02A895BE2D3}" srcId="{8824BC70-C258-4BD4-A833-0720EA1C2D47}" destId="{5201F679-85AB-492C-9ED2-8DD353F721C7}" srcOrd="37" destOrd="0" parTransId="{8453C932-B342-41F0-B6AD-271F378BCD40}" sibTransId="{3E7B6C05-8349-4E61-9AD6-AEE5FE5930BC}"/>
    <dgm:cxn modelId="{A43B6142-7CB3-4787-8B79-12EC5798F2E7}" type="presOf" srcId="{4A3FA2B5-409F-4A1A-B043-4D1CBD97149A}" destId="{C1D497F7-8343-4FB2-8AAA-9A999A83992C}" srcOrd="0" destOrd="0" presId="urn:microsoft.com/office/officeart/2005/8/layout/cycle2"/>
    <dgm:cxn modelId="{148C2736-D0E2-4C32-8AFC-D9EF37A4D1D8}" srcId="{8824BC70-C258-4BD4-A833-0720EA1C2D47}" destId="{563F68AA-ACAC-4709-8F17-8DF60FBD30D4}" srcOrd="29" destOrd="0" parTransId="{6766F4A8-F7B0-4E50-A897-7D67003CB252}" sibTransId="{82F8B12E-F3DC-48A8-8B79-9498D8D40146}"/>
    <dgm:cxn modelId="{CFE91CE6-50A5-44E3-B694-4C102BA5C302}" type="presOf" srcId="{451D092E-74A0-4BE7-9856-759F40A27208}" destId="{5267BA88-4997-4298-AB81-900051CE2890}" srcOrd="1" destOrd="0" presId="urn:microsoft.com/office/officeart/2005/8/layout/cycle2"/>
    <dgm:cxn modelId="{B51D683F-2900-462A-8D7C-3ED15FD5A5CF}" type="presOf" srcId="{DE9D23D0-D36D-4B2C-AE53-2459F9FF8265}" destId="{14056C08-B2D1-418B-B282-10BA9C49CB10}" srcOrd="0" destOrd="0" presId="urn:microsoft.com/office/officeart/2005/8/layout/cycle2"/>
    <dgm:cxn modelId="{6F312474-E700-4A68-97A5-A200DF22C24C}" srcId="{8824BC70-C258-4BD4-A833-0720EA1C2D47}" destId="{439198F2-3D63-4FDE-B5BA-1C2DCE85278E}" srcOrd="22" destOrd="0" parTransId="{5DFD2822-D1CF-487C-9324-E6EEADDD5EC8}" sibTransId="{920901FF-6A08-40E5-970B-8C54CB9678DC}"/>
    <dgm:cxn modelId="{38D65A7E-BE39-48A2-B6FF-15F4AE7E8B48}" type="presOf" srcId="{BD8DDD1D-5C7C-409A-8E8C-920186CA6F95}" destId="{7D51CBCF-C6E1-46AA-BDC8-63D328B5AB1C}" srcOrd="1" destOrd="0" presId="urn:microsoft.com/office/officeart/2005/8/layout/cycle2"/>
    <dgm:cxn modelId="{20C50D8F-8F8B-4A5A-8D8C-3D9361AA8DA3}" type="presOf" srcId="{451D092E-74A0-4BE7-9856-759F40A27208}" destId="{456EE50E-8F4A-4B54-AE87-CC836478DAAB}" srcOrd="0" destOrd="0" presId="urn:microsoft.com/office/officeart/2005/8/layout/cycle2"/>
    <dgm:cxn modelId="{31B68A14-677C-49FF-8EEA-1FD2ACE71009}" type="presOf" srcId="{0933D918-A107-4E27-88C5-4D34BA1D4C99}" destId="{5FA480D9-7DDE-45E7-8599-0418B756B6A9}" srcOrd="0" destOrd="0" presId="urn:microsoft.com/office/officeart/2005/8/layout/cycle2"/>
    <dgm:cxn modelId="{AF6097C6-1C2C-4DF9-ABC2-040CACCF2D1C}" type="presOf" srcId="{71DAFE3D-ED4B-4FA1-BCA0-749075D2BBE8}" destId="{0CD30D32-5844-4FED-9080-5C2823A5F034}" srcOrd="0" destOrd="0" presId="urn:microsoft.com/office/officeart/2005/8/layout/cycle2"/>
    <dgm:cxn modelId="{08AE1A55-B556-4FE1-9EE9-034D3C03F478}" srcId="{8824BC70-C258-4BD4-A833-0720EA1C2D47}" destId="{C6715FB5-6A48-47D0-8B2D-A9BB776D96F4}" srcOrd="3" destOrd="0" parTransId="{6F5E5F0F-0F1B-46F1-9380-42A3E164F7E9}" sibTransId="{0031D1A5-C423-43EE-AC98-B228733F079F}"/>
    <dgm:cxn modelId="{73BB43C0-ECE3-49E9-8E16-3D1AA112FCA0}" type="presOf" srcId="{2D458D94-AE21-4BA6-BA90-4D9FAC118695}" destId="{7298BEC3-1D6A-493E-B06C-822DA6E6038D}" srcOrd="0" destOrd="0" presId="urn:microsoft.com/office/officeart/2005/8/layout/cycle2"/>
    <dgm:cxn modelId="{18C9ED81-09C1-4C3E-B17C-C3CEA71BC178}" type="presOf" srcId="{CDF13DAB-4401-4D57-A811-55A45B62DF95}" destId="{973254FC-2814-4CE9-9723-034CD6EDC0AB}" srcOrd="0" destOrd="0" presId="urn:microsoft.com/office/officeart/2005/8/layout/cycle2"/>
    <dgm:cxn modelId="{A2B6E4C5-69C1-4660-8CB5-078C7522C016}" type="presOf" srcId="{D8978974-50C6-447E-8BA0-8965F2140A8F}" destId="{8B1A0CEE-8898-4AED-9D76-28C1BC69C8C1}" srcOrd="0" destOrd="0" presId="urn:microsoft.com/office/officeart/2005/8/layout/cycle2"/>
    <dgm:cxn modelId="{C4C9CFA8-CE9B-4C8A-AB56-3AAD08564B03}" type="presOf" srcId="{164BD0FD-6008-4E4C-9350-6A1746AE5500}" destId="{4F783DA7-037F-463C-8480-57D589311AC9}" srcOrd="0" destOrd="0" presId="urn:microsoft.com/office/officeart/2005/8/layout/cycle2"/>
    <dgm:cxn modelId="{1C7EB663-EC11-4430-AD37-6F1478B22CBE}" srcId="{8824BC70-C258-4BD4-A833-0720EA1C2D47}" destId="{4E6DCDF1-453D-4F71-86B8-0403ADDA8B19}" srcOrd="40" destOrd="0" parTransId="{2C34CB38-0F41-4489-BD08-F61D11667371}" sibTransId="{CA24E5EC-401A-46D5-87C8-42D95AECA688}"/>
    <dgm:cxn modelId="{89DBF893-039E-417C-B342-56B6CE411933}" type="presOf" srcId="{FFAA8E79-3411-42F2-8CA3-FC0B1A90FDFC}" destId="{A2B96EB6-ADFB-4AF1-B512-280A25615F9E}" srcOrd="1" destOrd="0" presId="urn:microsoft.com/office/officeart/2005/8/layout/cycle2"/>
    <dgm:cxn modelId="{E359AB35-2777-4CFA-BB9F-430BE857C296}" type="presOf" srcId="{0DB3795E-6440-4B2A-8773-1858F87F2843}" destId="{2DC1C9F3-341B-4160-ADF0-EB5CE5DEE3D7}" srcOrd="0" destOrd="0" presId="urn:microsoft.com/office/officeart/2005/8/layout/cycle2"/>
    <dgm:cxn modelId="{42E189D4-CE94-45D1-BE48-1B31EF499915}" type="presOf" srcId="{F0703AE0-9843-4F97-9D46-978629A22E0B}" destId="{9C205194-25A7-4E53-B64A-1F7D605EB62F}" srcOrd="1" destOrd="0" presId="urn:microsoft.com/office/officeart/2005/8/layout/cycle2"/>
    <dgm:cxn modelId="{674E6E0C-2AC6-4DE2-960B-E77F9DFD65BA}" type="presOf" srcId="{FFAA8E79-3411-42F2-8CA3-FC0B1A90FDFC}" destId="{DE395591-11E1-4D0A-82EF-D913B56780D7}" srcOrd="0" destOrd="0" presId="urn:microsoft.com/office/officeart/2005/8/layout/cycle2"/>
    <dgm:cxn modelId="{38D7B54B-696C-4EFF-875C-F345966737C0}" srcId="{8824BC70-C258-4BD4-A833-0720EA1C2D47}" destId="{40BE16D8-CF5D-478C-AAFF-A20FF3CC6945}" srcOrd="25" destOrd="0" parTransId="{D12ACDBB-CB2F-4532-BC51-15CB42952279}" sibTransId="{02E5D08B-BB8A-44FC-B387-1F08E9F77789}"/>
    <dgm:cxn modelId="{DA5024BE-B642-4459-B6ED-1BF07D0ECBF4}" type="presOf" srcId="{BA767D0A-4218-4EF7-90FB-EC7477AAA5EA}" destId="{A14E7454-18F4-4A81-82DE-8B1669F6603A}" srcOrd="0" destOrd="0" presId="urn:microsoft.com/office/officeart/2005/8/layout/cycle2"/>
    <dgm:cxn modelId="{C2D7E584-FE16-48A4-8FE0-7C66C604DEAB}" srcId="{8824BC70-C258-4BD4-A833-0720EA1C2D47}" destId="{C17BA23A-CCA7-43E0-9755-A06C2CBDECBE}" srcOrd="23" destOrd="0" parTransId="{4BC7C2D0-FDBA-41EE-B69F-08F5C44A46D9}" sibTransId="{C247094A-B422-480E-8AB0-BDABC068427A}"/>
    <dgm:cxn modelId="{DE821C59-5E04-48CF-A5B9-7CCEB25F555E}" type="presOf" srcId="{274A0783-C207-4462-B9AE-9256EA3ABD8B}" destId="{ECB32425-5C69-49A3-94DC-F80CEAA18B8D}" srcOrd="1" destOrd="0" presId="urn:microsoft.com/office/officeart/2005/8/layout/cycle2"/>
    <dgm:cxn modelId="{EDC16199-52A8-46C0-9239-6C1FC7C9AB9D}" type="presOf" srcId="{FC8A1D1B-FFAD-4C00-A3F0-50969E718966}" destId="{64B03C96-DF37-4FC5-BDB9-8E8C09632D79}" srcOrd="0" destOrd="0" presId="urn:microsoft.com/office/officeart/2005/8/layout/cycle2"/>
    <dgm:cxn modelId="{C05CAD7A-E035-4AA3-B601-ACF59C4F2B39}" srcId="{8824BC70-C258-4BD4-A833-0720EA1C2D47}" destId="{DE9D23D0-D36D-4B2C-AE53-2459F9FF8265}" srcOrd="33" destOrd="0" parTransId="{E48F182F-9973-4102-BEC6-A58F64950BE0}" sibTransId="{2D458D94-AE21-4BA6-BA90-4D9FAC118695}"/>
    <dgm:cxn modelId="{DB34CB8F-4A79-41CE-9A4E-9173AE9DD9B3}" type="presOf" srcId="{EC6E5600-12A4-45DA-85B1-8C37961801D0}" destId="{A7719EB5-CBC4-47AB-BC34-2C8BD16D96F8}" srcOrd="0" destOrd="0" presId="urn:microsoft.com/office/officeart/2005/8/layout/cycle2"/>
    <dgm:cxn modelId="{C60126F0-4EBA-42E6-AFC4-C43BE431F21A}" type="presOf" srcId="{8824BC70-C258-4BD4-A833-0720EA1C2D47}" destId="{600ADA82-CBA4-4991-9442-553883674881}" srcOrd="0" destOrd="0" presId="urn:microsoft.com/office/officeart/2005/8/layout/cycle2"/>
    <dgm:cxn modelId="{2965118D-E38D-47D6-BD17-BBDC90BC5B57}" type="presOf" srcId="{82F8B12E-F3DC-48A8-8B79-9498D8D40146}" destId="{2FC5B21B-A60F-424E-9917-93B2B1A3F5A6}" srcOrd="0" destOrd="0" presId="urn:microsoft.com/office/officeart/2005/8/layout/cycle2"/>
    <dgm:cxn modelId="{5A667B9D-78D0-45EA-BCB0-AC716E9298B5}" type="presOf" srcId="{849C6E78-D40E-4205-B35E-6037CFA66CBC}" destId="{03F95C56-66A5-4F89-AADC-54F0428F13FE}" srcOrd="1" destOrd="0" presId="urn:microsoft.com/office/officeart/2005/8/layout/cycle2"/>
    <dgm:cxn modelId="{17E5CDC7-A513-474F-83FA-B65413D496A0}" type="presOf" srcId="{AF2BB483-CC07-4707-94BD-7C5787DC6A53}" destId="{6ED709D7-BE39-41F3-B865-436EFD0B3674}" srcOrd="0" destOrd="0" presId="urn:microsoft.com/office/officeart/2005/8/layout/cycle2"/>
    <dgm:cxn modelId="{273B5E46-0775-40B1-892E-DB88F42699CC}" srcId="{8824BC70-C258-4BD4-A833-0720EA1C2D47}" destId="{9A87E8C6-7060-4C32-A3A4-382DF3C8857F}" srcOrd="35" destOrd="0" parTransId="{1C13DEFC-D277-4E41-AD92-34364AFB5C3B}" sibTransId="{C5EF633D-5293-4E0C-A0C3-C974CDEC80BA}"/>
    <dgm:cxn modelId="{5F7D27A2-4BCC-40FF-B0C8-60B1B5A22F4C}" type="presOf" srcId="{C51E0AAA-FE95-438D-BD81-6F268881E255}" destId="{E97179DF-C6E6-4710-ABCD-C10D99DF1E1A}" srcOrd="1" destOrd="0" presId="urn:microsoft.com/office/officeart/2005/8/layout/cycle2"/>
    <dgm:cxn modelId="{8517BA38-146D-4020-8F8C-592E9887EEFD}" type="presOf" srcId="{783F2FF1-534D-4E10-9DEE-5D3B6779DBCD}" destId="{490AF04C-1826-4924-B2F6-67E1108BDCDC}" srcOrd="0" destOrd="0" presId="urn:microsoft.com/office/officeart/2005/8/layout/cycle2"/>
    <dgm:cxn modelId="{12AFFEFD-F2AE-4A63-9928-018A69DF10AC}" srcId="{8824BC70-C258-4BD4-A833-0720EA1C2D47}" destId="{4326A3A2-0D00-4493-8AF3-962A08C0BE6D}" srcOrd="5" destOrd="0" parTransId="{20A170AD-6273-4273-9E90-7E1ED206BF65}" sibTransId="{DEB52327-0D5F-4904-A554-16D185ACD961}"/>
    <dgm:cxn modelId="{7C03F156-DC99-45B8-A79F-9B8FAC0D36DD}" type="presOf" srcId="{3E7B6C05-8349-4E61-9AD6-AEE5FE5930BC}" destId="{9342BEC3-B41E-4BC0-AE5B-219500CAAFC1}" srcOrd="0" destOrd="0" presId="urn:microsoft.com/office/officeart/2005/8/layout/cycle2"/>
    <dgm:cxn modelId="{2E4E2451-82E6-4835-BED2-DFA521165F8C}" type="presOf" srcId="{783F2FF1-534D-4E10-9DEE-5D3B6779DBCD}" destId="{AA7A7A9B-2A3F-4173-8EFB-C2A909CBAEF8}" srcOrd="1" destOrd="0" presId="urn:microsoft.com/office/officeart/2005/8/layout/cycle2"/>
    <dgm:cxn modelId="{B7620585-D389-4D24-A78B-F35DEB5CCB79}" type="presOf" srcId="{681734BD-08C8-4809-A7C0-F1CABB437F87}" destId="{EA3252B9-EB49-4E64-9674-8B757CE660F9}" srcOrd="0" destOrd="0" presId="urn:microsoft.com/office/officeart/2005/8/layout/cycle2"/>
    <dgm:cxn modelId="{F09DB571-1DA8-4286-A9DD-044B9105DDBB}" srcId="{8824BC70-C258-4BD4-A833-0720EA1C2D47}" destId="{4A3FA2B5-409F-4A1A-B043-4D1CBD97149A}" srcOrd="12" destOrd="0" parTransId="{9EB7753F-471B-45C3-9FA2-1972CB546719}" sibTransId="{F0703AE0-9843-4F97-9D46-978629A22E0B}"/>
    <dgm:cxn modelId="{5F541F54-E9CE-40BA-B6DD-0788AD7F4F54}" type="presOf" srcId="{75B92417-CA3D-4985-974A-A500CC5C60FC}" destId="{E3ED8468-7A7D-48C3-A6F8-2F281B310FAB}" srcOrd="0" destOrd="0" presId="urn:microsoft.com/office/officeart/2005/8/layout/cycle2"/>
    <dgm:cxn modelId="{96233B7C-8CF4-4958-8FEF-8C0AE943DAA8}" type="presOf" srcId="{3CF61BBF-07AF-4AF4-A371-3822BF76E800}" destId="{87A0CE0D-C751-4B2F-B82B-7A3FEBEC2EDC}" srcOrd="1" destOrd="0" presId="urn:microsoft.com/office/officeart/2005/8/layout/cycle2"/>
    <dgm:cxn modelId="{AB63A178-B2F7-4735-9FAA-9CBD56332465}" type="presOf" srcId="{3E7B6C05-8349-4E61-9AD6-AEE5FE5930BC}" destId="{01228BB4-3BF0-43F3-80C7-6917D9B22E95}" srcOrd="1" destOrd="0" presId="urn:microsoft.com/office/officeart/2005/8/layout/cycle2"/>
    <dgm:cxn modelId="{0864077A-FDBC-4606-8F49-56A44EC5F5EC}" srcId="{8824BC70-C258-4BD4-A833-0720EA1C2D47}" destId="{BA257C16-7D41-4A34-B1FC-DEC884357C8A}" srcOrd="16" destOrd="0" parTransId="{7B358F53-84EA-4725-8087-9EE792667328}" sibTransId="{783F2FF1-534D-4E10-9DEE-5D3B6779DBCD}"/>
    <dgm:cxn modelId="{C4346410-ABB7-4735-AF3E-5A0E781DA0E0}" type="presOf" srcId="{0C522379-F444-47BF-8BC6-1AA7DF515559}" destId="{3D9123DF-2CB8-441B-B755-F9D70E963CFA}" srcOrd="1" destOrd="0" presId="urn:microsoft.com/office/officeart/2005/8/layout/cycle2"/>
    <dgm:cxn modelId="{FC3F89CD-7F93-473B-BEDE-F146649B9E67}" srcId="{8824BC70-C258-4BD4-A833-0720EA1C2D47}" destId="{C6B2519D-757F-4D50-ACE0-C88F026AC2EB}" srcOrd="10" destOrd="0" parTransId="{B9E4C895-C449-4232-ABDD-48807B5E3543}" sibTransId="{CDF13DAB-4401-4D57-A811-55A45B62DF95}"/>
    <dgm:cxn modelId="{72EDCAFD-D6A5-4CE8-B782-6427546A4D06}" type="presOf" srcId="{563F68AA-ACAC-4709-8F17-8DF60FBD30D4}" destId="{199BDA35-614E-420C-ADA0-E1947F0580E6}" srcOrd="0" destOrd="0" presId="urn:microsoft.com/office/officeart/2005/8/layout/cycle2"/>
    <dgm:cxn modelId="{56D8A440-3725-42F4-98AB-763259613EE2}" type="presOf" srcId="{82F8B12E-F3DC-48A8-8B79-9498D8D40146}" destId="{079F64C5-8D74-4F31-A769-37E484B7EBE5}" srcOrd="1" destOrd="0" presId="urn:microsoft.com/office/officeart/2005/8/layout/cycle2"/>
    <dgm:cxn modelId="{8519C891-0C2D-41E5-8F1A-3FF22B272800}" srcId="{8824BC70-C258-4BD4-A833-0720EA1C2D47}" destId="{BE8BF77F-0438-4C74-BE1B-285D69A88B65}" srcOrd="39" destOrd="0" parTransId="{416E9CE2-E01B-46E8-82DB-AC11FB2A01B0}" sibTransId="{103A22E0-0793-4C9B-A6B2-1B7B67EBC639}"/>
    <dgm:cxn modelId="{9380D076-C5B8-4AAA-8E01-B230F926A16F}" type="presOf" srcId="{8A901F0F-78FD-4A75-9184-93EE69A0A4A5}" destId="{779AF1E2-B7E1-4831-9BC1-43EE9EACB041}" srcOrd="0" destOrd="0" presId="urn:microsoft.com/office/officeart/2005/8/layout/cycle2"/>
    <dgm:cxn modelId="{D7391FCF-BAAC-4AA2-B55A-F2C4A861D991}" type="presOf" srcId="{D8978974-50C6-447E-8BA0-8965F2140A8F}" destId="{8F389472-079B-4EA9-9954-66C3D7DA4EC2}" srcOrd="1" destOrd="0" presId="urn:microsoft.com/office/officeart/2005/8/layout/cycle2"/>
    <dgm:cxn modelId="{2C65D7E7-A383-4DD2-9C9F-74F113978823}" type="presOf" srcId="{CAD07A42-03C7-42EC-81B7-601C80AD92FA}" destId="{E939E892-2086-41D8-899A-6942676C0605}" srcOrd="0" destOrd="0" presId="urn:microsoft.com/office/officeart/2005/8/layout/cycle2"/>
    <dgm:cxn modelId="{B21AE343-92DD-48FE-A041-4D2F8163816E}" srcId="{8824BC70-C258-4BD4-A833-0720EA1C2D47}" destId="{BA767D0A-4218-4EF7-90FB-EC7477AAA5EA}" srcOrd="19" destOrd="0" parTransId="{FEE784BA-967C-46B8-818E-A3672590B297}" sibTransId="{23009A03-98F5-4332-80AC-B7AC30E98360}"/>
    <dgm:cxn modelId="{D0DD4FCB-B1AA-4633-9204-7C928D75F54F}" type="presOf" srcId="{23009A03-98F5-4332-80AC-B7AC30E98360}" destId="{A8A60209-23B0-41B8-BCF0-E7FDB94A9D2E}" srcOrd="0" destOrd="0" presId="urn:microsoft.com/office/officeart/2005/8/layout/cycle2"/>
    <dgm:cxn modelId="{B4BB3275-0232-4684-9625-3B5E569E4C17}" type="presOf" srcId="{C247094A-B422-480E-8AB0-BDABC068427A}" destId="{08119609-A2F6-4DB2-BC1A-9A3EF4DA22BD}" srcOrd="0" destOrd="0" presId="urn:microsoft.com/office/officeart/2005/8/layout/cycle2"/>
    <dgm:cxn modelId="{65609F57-7E15-44A5-AA46-1D7F75A588D2}" srcId="{8824BC70-C258-4BD4-A833-0720EA1C2D47}" destId="{CAD07A42-03C7-42EC-81B7-601C80AD92FA}" srcOrd="24" destOrd="0" parTransId="{46BF4221-74FF-4CCF-BF55-7B01C7BC4E0C}" sibTransId="{B2BE4D39-20BF-433C-9D33-F4CE2AC3F8B2}"/>
    <dgm:cxn modelId="{55EDD036-715E-4C2A-AA70-07B0E5A35A62}" type="presOf" srcId="{CA24E5EC-401A-46D5-87C8-42D95AECA688}" destId="{C9CA0E6A-EA86-4571-A2E1-BAD126D05A31}" srcOrd="1" destOrd="0" presId="urn:microsoft.com/office/officeart/2005/8/layout/cycle2"/>
    <dgm:cxn modelId="{FF46ADAC-E338-442B-9088-AAEAF4A06E9F}" type="presOf" srcId="{164BD0FD-6008-4E4C-9350-6A1746AE5500}" destId="{4EC82D12-C505-4DB3-BA28-40904B4C708A}" srcOrd="1" destOrd="0" presId="urn:microsoft.com/office/officeart/2005/8/layout/cycle2"/>
    <dgm:cxn modelId="{04E3C8EB-A643-45FD-85C5-94E9554BA389}" srcId="{8824BC70-C258-4BD4-A833-0720EA1C2D47}" destId="{68046827-C63D-4AA0-881C-BBA44AD14926}" srcOrd="14" destOrd="0" parTransId="{9F6A52B2-3BB0-4010-A29C-417E7ED52AD3}" sibTransId="{849C6E78-D40E-4205-B35E-6037CFA66CBC}"/>
    <dgm:cxn modelId="{BBDB585D-ADFA-4835-AF34-3AF6BE340499}" type="presOf" srcId="{B2BE4D39-20BF-433C-9D33-F4CE2AC3F8B2}" destId="{418EA07B-CD82-403B-B3DB-2828D90E726C}" srcOrd="0" destOrd="0" presId="urn:microsoft.com/office/officeart/2005/8/layout/cycle2"/>
    <dgm:cxn modelId="{430D4F49-C4A4-4D07-B0DF-3E3F5BD540B4}" type="presOf" srcId="{56D93A1D-E9CB-42A4-A8F5-8EDDDE94C8A7}" destId="{8DE66BFB-FA9E-4FB8-A120-6CE0CD852F3F}" srcOrd="1" destOrd="0" presId="urn:microsoft.com/office/officeart/2005/8/layout/cycle2"/>
    <dgm:cxn modelId="{7633639A-8EC2-4B61-BB66-A2197039F525}" type="presOf" srcId="{DEB52327-0D5F-4904-A554-16D185ACD961}" destId="{55E40ED5-8AA1-4FC6-BDAF-1123216A5172}" srcOrd="1" destOrd="0" presId="urn:microsoft.com/office/officeart/2005/8/layout/cycle2"/>
    <dgm:cxn modelId="{FBD188F0-D472-4FBF-8E74-745118D79426}" type="presOf" srcId="{C5EF633D-5293-4E0C-A0C3-C974CDEC80BA}" destId="{90EAEB7B-8305-45E1-A82F-98FD3965B9D8}" srcOrd="1" destOrd="0" presId="urn:microsoft.com/office/officeart/2005/8/layout/cycle2"/>
    <dgm:cxn modelId="{45D9EE63-3913-47BB-92C8-B18B30682452}" type="presOf" srcId="{B1BF7448-3B43-482B-9C03-73BBC7112261}" destId="{9C1D41D5-F3C0-4997-9209-6971B172AA62}" srcOrd="0" destOrd="0" presId="urn:microsoft.com/office/officeart/2005/8/layout/cycle2"/>
    <dgm:cxn modelId="{19423C58-045D-425E-A9F0-9C9A75C8392E}" type="presOf" srcId="{800084F5-11D1-43A8-A8EA-166DE8F6A28A}" destId="{44CE98AF-F29C-4E19-9FBD-8825CD0B6544}" srcOrd="0" destOrd="0" presId="urn:microsoft.com/office/officeart/2005/8/layout/cycle2"/>
    <dgm:cxn modelId="{EA7966DD-502A-4338-ABB5-4DF062096FF2}" type="presOf" srcId="{3E97019C-4DB4-46E1-B587-F0BC7355B34B}" destId="{2A1A4E7B-06AF-46DF-9672-8D708A754103}" srcOrd="1" destOrd="0" presId="urn:microsoft.com/office/officeart/2005/8/layout/cycle2"/>
    <dgm:cxn modelId="{285683C2-0B4A-41EF-A365-02321DA3996C}" type="presOf" srcId="{2C853C18-C9D9-40F8-880B-B07A3E6A015D}" destId="{6BC95246-2F41-4DCC-8FC6-884A3376951F}" srcOrd="1" destOrd="0" presId="urn:microsoft.com/office/officeart/2005/8/layout/cycle2"/>
    <dgm:cxn modelId="{EFF7BDB7-3872-49EB-84AE-D973F1C564F3}" srcId="{8824BC70-C258-4BD4-A833-0720EA1C2D47}" destId="{AF2BB483-CC07-4707-94BD-7C5787DC6A53}" srcOrd="28" destOrd="0" parTransId="{FB5ED40B-3953-41F2-A06E-3F0065C6B919}" sibTransId="{ACE55E9C-6D5E-404A-949E-5122847FB407}"/>
    <dgm:cxn modelId="{68D4E559-2644-48CA-9AE6-2DF5DC3F4C95}" type="presOf" srcId="{3E97019C-4DB4-46E1-B587-F0BC7355B34B}" destId="{27618ED8-47BD-4C0B-AC4E-7A19E7CCAEC1}" srcOrd="0" destOrd="0" presId="urn:microsoft.com/office/officeart/2005/8/layout/cycle2"/>
    <dgm:cxn modelId="{119AF5E2-E712-4E0F-87A6-46DE366F2D3D}" type="presOf" srcId="{4E6DCDF1-453D-4F71-86B8-0403ADDA8B19}" destId="{D2195CEC-7B39-4015-80A2-AD8CCA4BE055}" srcOrd="0" destOrd="0" presId="urn:microsoft.com/office/officeart/2005/8/layout/cycle2"/>
    <dgm:cxn modelId="{2B3A683E-738F-4E9E-8A90-FBADF74D16C2}" type="presOf" srcId="{7A375715-D296-48B7-9ACC-131D0F185E46}" destId="{B4655525-0442-4C8E-9220-C138C63EEFC0}" srcOrd="1" destOrd="0" presId="urn:microsoft.com/office/officeart/2005/8/layout/cycle2"/>
    <dgm:cxn modelId="{F8A4EEB1-20BF-4E7C-9D1E-19F96F80138E}" type="presOf" srcId="{920901FF-6A08-40E5-970B-8C54CB9678DC}" destId="{4BAC4693-A184-4278-9E6E-40A8FFE7C195}" srcOrd="0" destOrd="0" presId="urn:microsoft.com/office/officeart/2005/8/layout/cycle2"/>
    <dgm:cxn modelId="{C076205D-5370-4279-BFD1-FB0C015B5A23}" type="presOf" srcId="{C6B2519D-757F-4D50-ACE0-C88F026AC2EB}" destId="{615908BB-4D23-458C-8362-DBB43C478F3A}" srcOrd="0" destOrd="0" presId="urn:microsoft.com/office/officeart/2005/8/layout/cycle2"/>
    <dgm:cxn modelId="{A370ED70-8CB1-408F-94B1-5A5F905D62E9}" type="presOf" srcId="{C73AC24A-2630-4238-9C6D-8FC5C97BA129}" destId="{1E9F0AA9-5383-4A8F-B386-398FD01D4F56}" srcOrd="0" destOrd="0" presId="urn:microsoft.com/office/officeart/2005/8/layout/cycle2"/>
    <dgm:cxn modelId="{5AEA7537-F80B-4C46-B648-75ABE53AF002}" type="presOf" srcId="{3E90B251-3333-4C96-872B-3C39BCB866BA}" destId="{00323824-0682-458E-B0E6-561837FDABAB}" srcOrd="0" destOrd="0" presId="urn:microsoft.com/office/officeart/2005/8/layout/cycle2"/>
    <dgm:cxn modelId="{9592F098-5620-43AB-A417-19560EAF7A5B}" srcId="{8824BC70-C258-4BD4-A833-0720EA1C2D47}" destId="{2C9EBB7D-E1BA-4FED-8A1B-D31EA6A1C685}" srcOrd="2" destOrd="0" parTransId="{F0B7251D-3CF3-4ACC-92EB-259CE865EC1A}" sibTransId="{CE49B910-2E65-4027-8C28-573761E9B8AC}"/>
    <dgm:cxn modelId="{B315BDFB-35C0-4F4F-B363-10AD98121F5B}" type="presOf" srcId="{0C70D4CC-3755-43D5-9FA0-936EA1D95524}" destId="{A51A51A8-4807-4BED-AFFC-66D1FA6BE066}" srcOrd="0" destOrd="0" presId="urn:microsoft.com/office/officeart/2005/8/layout/cycle2"/>
    <dgm:cxn modelId="{69A8ED85-21F0-4E8C-9F2B-9DE84D6BEED6}" type="presOf" srcId="{9A87E8C6-7060-4C32-A3A4-382DF3C8857F}" destId="{BB1C59A0-DEDC-4E21-828C-8338C5DE8C41}" srcOrd="0" destOrd="0" presId="urn:microsoft.com/office/officeart/2005/8/layout/cycle2"/>
    <dgm:cxn modelId="{70114239-B410-4F0A-8980-324431AA0580}" type="presOf" srcId="{1F2780AB-0253-4352-834A-EFEBAE22BCD6}" destId="{47635F44-6D04-4FF8-83B6-118043CBF9B3}" srcOrd="0" destOrd="0" presId="urn:microsoft.com/office/officeart/2005/8/layout/cycle2"/>
    <dgm:cxn modelId="{B6BDBB9A-6DC8-49CA-B68F-168B179E212F}" type="presOf" srcId="{CA24E5EC-401A-46D5-87C8-42D95AECA688}" destId="{DEF28CF2-C3D4-47B8-8316-E0C69847194F}" srcOrd="0" destOrd="0" presId="urn:microsoft.com/office/officeart/2005/8/layout/cycle2"/>
    <dgm:cxn modelId="{6E90C971-A5B8-4BA9-A7D4-8ED6162761E2}" type="presOf" srcId="{F0703AE0-9843-4F97-9D46-978629A22E0B}" destId="{867CF2DA-CB01-4635-B39A-AD924A120F53}" srcOrd="0" destOrd="0" presId="urn:microsoft.com/office/officeart/2005/8/layout/cycle2"/>
    <dgm:cxn modelId="{7BDF9581-BF7F-4AC7-AEBB-4966741C2C45}" type="presOf" srcId="{849C6E78-D40E-4205-B35E-6037CFA66CBC}" destId="{731D79DF-247A-4BC0-BD9B-22ACC2F501FC}" srcOrd="0" destOrd="0" presId="urn:microsoft.com/office/officeart/2005/8/layout/cycle2"/>
    <dgm:cxn modelId="{7C6182FD-7B1B-45A7-8064-F513A188D721}" type="presOf" srcId="{103A22E0-0793-4C9B-A6B2-1B7B67EBC639}" destId="{C6F71400-78E0-411C-9CF8-38CDB9355D95}" srcOrd="0" destOrd="0" presId="urn:microsoft.com/office/officeart/2005/8/layout/cycle2"/>
    <dgm:cxn modelId="{6886BAE0-EC30-417E-B53D-94274691FDCC}" type="presOf" srcId="{BD8DDD1D-5C7C-409A-8E8C-920186CA6F95}" destId="{0B89398E-F7D3-46FA-BAAA-1B4B90669B45}" srcOrd="0" destOrd="0" presId="urn:microsoft.com/office/officeart/2005/8/layout/cycle2"/>
    <dgm:cxn modelId="{7B20E881-7A99-4852-B255-60463EEEBBD5}" type="presOf" srcId="{0C522379-F444-47BF-8BC6-1AA7DF515559}" destId="{00EEBF9A-4B89-42D7-AB3B-0E1D6B6076AD}" srcOrd="0" destOrd="0" presId="urn:microsoft.com/office/officeart/2005/8/layout/cycle2"/>
    <dgm:cxn modelId="{994C9742-2D41-4D32-BCDD-48E818E3DE40}" srcId="{8824BC70-C258-4BD4-A833-0720EA1C2D47}" destId="{807CD97E-329D-416C-A3D4-C938F665E28B}" srcOrd="27" destOrd="0" parTransId="{DCBDCBF0-C8E4-433E-B004-68111BD9C98F}" sibTransId="{3E97019C-4DB4-46E1-B587-F0BC7355B34B}"/>
    <dgm:cxn modelId="{5CCD2F4F-2507-42A4-BED7-9AEB609A79D4}" type="presOf" srcId="{DEDA5CD1-27A1-4FF5-BF3F-9A150DC8E199}" destId="{27B4AABF-34A3-4818-9966-57EA1DAF2F96}" srcOrd="0" destOrd="0" presId="urn:microsoft.com/office/officeart/2005/8/layout/cycle2"/>
    <dgm:cxn modelId="{58C7F851-5D3C-4A18-80D1-7FBBB3277550}" type="presOf" srcId="{3CF61BBF-07AF-4AF4-A371-3822BF76E800}" destId="{626292E7-AB63-4E92-9E65-8710CBEA7DF4}" srcOrd="0" destOrd="0" presId="urn:microsoft.com/office/officeart/2005/8/layout/cycle2"/>
    <dgm:cxn modelId="{C40A7705-E108-48D0-8EFF-84636DFB63FC}" type="presOf" srcId="{B4814ED3-6572-416B-8E1A-03FF5864BF5B}" destId="{D7D44D89-85F2-4BFD-B166-34AD18E90AEC}" srcOrd="1" destOrd="0" presId="urn:microsoft.com/office/officeart/2005/8/layout/cycle2"/>
    <dgm:cxn modelId="{13811913-C99D-4192-B684-7759C722E712}" type="presOf" srcId="{C17BA23A-CCA7-43E0-9755-A06C2CBDECBE}" destId="{EF834EBC-F63D-4ACF-AA2F-E8CC39886EE7}" srcOrd="0" destOrd="0" presId="urn:microsoft.com/office/officeart/2005/8/layout/cycle2"/>
    <dgm:cxn modelId="{4C7798A3-342E-46D5-A7A5-0C32A0950612}" type="presOf" srcId="{ACE55E9C-6D5E-404A-949E-5122847FB407}" destId="{F376FDA0-2427-41E8-A664-F3DEE7612F71}" srcOrd="1" destOrd="0" presId="urn:microsoft.com/office/officeart/2005/8/layout/cycle2"/>
    <dgm:cxn modelId="{7ADEA7D7-9394-4CF1-98EF-7F17B643B66D}" srcId="{8824BC70-C258-4BD4-A833-0720EA1C2D47}" destId="{B1BF7448-3B43-482B-9C03-73BBC7112261}" srcOrd="26" destOrd="0" parTransId="{BF30C65D-545B-4D9E-AC45-031FC33311BA}" sibTransId="{56D93A1D-E9CB-42A4-A8F5-8EDDDE94C8A7}"/>
    <dgm:cxn modelId="{B863D8D3-9497-40B4-BC19-16E14850C4CB}" srcId="{8824BC70-C258-4BD4-A833-0720EA1C2D47}" destId="{1F2780AB-0253-4352-834A-EFEBAE22BCD6}" srcOrd="17" destOrd="0" parTransId="{FF99BDE6-67AF-4C32-BE82-140E26BAA864}" sibTransId="{3A1760BA-2EE2-45C6-AD3F-3714B6F7FE33}"/>
    <dgm:cxn modelId="{F4360776-C87B-4BE5-A856-A4BB4E2B95AC}" type="presOf" srcId="{6D28BDE5-3737-4F72-91AF-3E1C66115069}" destId="{46D3157D-CE13-4DED-A174-CFE82D463944}" srcOrd="0" destOrd="0" presId="urn:microsoft.com/office/officeart/2005/8/layout/cycle2"/>
    <dgm:cxn modelId="{76B8349C-2395-4BDA-8992-44020C76B221}" type="presOf" srcId="{2C853C18-C9D9-40F8-880B-B07A3E6A015D}" destId="{09A3377C-6B1A-471C-A0AD-FE157AFF956C}" srcOrd="0" destOrd="0" presId="urn:microsoft.com/office/officeart/2005/8/layout/cycle2"/>
    <dgm:cxn modelId="{70239144-AB2D-4BFF-9DCF-9861194D8995}" type="presOf" srcId="{75E0E9FC-C549-4262-BC15-B7B0178A7318}" destId="{171D669B-041E-4401-A496-AB7EF2CB1785}" srcOrd="0" destOrd="0" presId="urn:microsoft.com/office/officeart/2005/8/layout/cycle2"/>
    <dgm:cxn modelId="{7E25E918-924F-4D79-AA56-06A970615394}" type="presOf" srcId="{35ED0BF3-441A-4DFA-A572-3688FA654795}" destId="{60CECC5E-C642-4597-AD69-FB158D272456}" srcOrd="0" destOrd="0" presId="urn:microsoft.com/office/officeart/2005/8/layout/cycle2"/>
    <dgm:cxn modelId="{3F8DD35C-E920-489C-991A-F5BAE585AA31}" type="presOf" srcId="{CA763D81-4C04-4940-BFC2-6F09546015F2}" destId="{9BA5F641-71FF-4715-A95E-3FBD7DA39FEE}" srcOrd="0" destOrd="0" presId="urn:microsoft.com/office/officeart/2005/8/layout/cycle2"/>
    <dgm:cxn modelId="{4CC1D494-FB08-4A31-A534-13019B9A6580}" type="presOf" srcId="{CE49B910-2E65-4027-8C28-573761E9B8AC}" destId="{EC1E5E01-69A3-417D-9CA5-03268E416D38}" srcOrd="1" destOrd="0" presId="urn:microsoft.com/office/officeart/2005/8/layout/cycle2"/>
    <dgm:cxn modelId="{0540AD38-AB72-4AA4-97A3-2B8172029345}" type="presOf" srcId="{C5EF633D-5293-4E0C-A0C3-C974CDEC80BA}" destId="{466C8E57-7DC8-4871-A48F-4C6A378C0322}" srcOrd="0" destOrd="0" presId="urn:microsoft.com/office/officeart/2005/8/layout/cycle2"/>
    <dgm:cxn modelId="{77FAA96D-D432-4244-896D-9F339F0033D9}" type="presOf" srcId="{3A1760BA-2EE2-45C6-AD3F-3714B6F7FE33}" destId="{93635551-1751-4EF1-AE51-DE5907B65939}" srcOrd="0" destOrd="0" presId="urn:microsoft.com/office/officeart/2005/8/layout/cycle2"/>
    <dgm:cxn modelId="{01B84BC7-B411-4072-9132-79CD7DAFFDC0}" type="presOf" srcId="{C6715FB5-6A48-47D0-8B2D-A9BB776D96F4}" destId="{73D5B339-2FF4-465F-8767-F64AD5504DD7}" srcOrd="0" destOrd="0" presId="urn:microsoft.com/office/officeart/2005/8/layout/cycle2"/>
    <dgm:cxn modelId="{5C68D691-2782-44F4-83BF-2E0F2E263DE9}" type="presParOf" srcId="{600ADA82-CBA4-4991-9442-553883674881}" destId="{1E9F0AA9-5383-4A8F-B386-398FD01D4F56}" srcOrd="0" destOrd="0" presId="urn:microsoft.com/office/officeart/2005/8/layout/cycle2"/>
    <dgm:cxn modelId="{17D1558A-7250-4DA8-A92D-E305B3EF4B15}" type="presParOf" srcId="{600ADA82-CBA4-4991-9442-553883674881}" destId="{27B4AABF-34A3-4818-9966-57EA1DAF2F96}" srcOrd="1" destOrd="0" presId="urn:microsoft.com/office/officeart/2005/8/layout/cycle2"/>
    <dgm:cxn modelId="{95DACC14-1CEF-49D7-AE37-7B351B4F03BC}" type="presParOf" srcId="{27B4AABF-34A3-4818-9966-57EA1DAF2F96}" destId="{0C54AC2F-0205-4874-AEBC-AF29AC11BC34}" srcOrd="0" destOrd="0" presId="urn:microsoft.com/office/officeart/2005/8/layout/cycle2"/>
    <dgm:cxn modelId="{3926A0CA-2B17-41FB-A729-19A0FEF7DDB0}" type="presParOf" srcId="{600ADA82-CBA4-4991-9442-553883674881}" destId="{A51A51A8-4807-4BED-AFFC-66D1FA6BE066}" srcOrd="2" destOrd="0" presId="urn:microsoft.com/office/officeart/2005/8/layout/cycle2"/>
    <dgm:cxn modelId="{05C2F6AB-92E6-415F-92FA-D75CEB241AEB}" type="presParOf" srcId="{600ADA82-CBA4-4991-9442-553883674881}" destId="{2DC1C9F3-341B-4160-ADF0-EB5CE5DEE3D7}" srcOrd="3" destOrd="0" presId="urn:microsoft.com/office/officeart/2005/8/layout/cycle2"/>
    <dgm:cxn modelId="{56149EAF-18FD-437C-8F56-0F9D2887E7DF}" type="presParOf" srcId="{2DC1C9F3-341B-4160-ADF0-EB5CE5DEE3D7}" destId="{FA06DE82-5EEA-4013-B6BC-FC31A51D90E8}" srcOrd="0" destOrd="0" presId="urn:microsoft.com/office/officeart/2005/8/layout/cycle2"/>
    <dgm:cxn modelId="{DD66C66A-2C9D-4DD8-9A69-6C9CCC1BAC73}" type="presParOf" srcId="{600ADA82-CBA4-4991-9442-553883674881}" destId="{7412737A-051E-495F-84F0-B024AFB0CD2F}" srcOrd="4" destOrd="0" presId="urn:microsoft.com/office/officeart/2005/8/layout/cycle2"/>
    <dgm:cxn modelId="{85CCABE3-9F68-41D8-8C2A-8AA627B55308}" type="presParOf" srcId="{600ADA82-CBA4-4991-9442-553883674881}" destId="{482C9628-94A8-4D10-80B2-3D817CA82DDC}" srcOrd="5" destOrd="0" presId="urn:microsoft.com/office/officeart/2005/8/layout/cycle2"/>
    <dgm:cxn modelId="{C729AF86-E22B-437E-A6FF-F52AD077E18E}" type="presParOf" srcId="{482C9628-94A8-4D10-80B2-3D817CA82DDC}" destId="{EC1E5E01-69A3-417D-9CA5-03268E416D38}" srcOrd="0" destOrd="0" presId="urn:microsoft.com/office/officeart/2005/8/layout/cycle2"/>
    <dgm:cxn modelId="{714AD087-CBCB-4522-9A03-7E4492CFFE8F}" type="presParOf" srcId="{600ADA82-CBA4-4991-9442-553883674881}" destId="{73D5B339-2FF4-465F-8767-F64AD5504DD7}" srcOrd="6" destOrd="0" presId="urn:microsoft.com/office/officeart/2005/8/layout/cycle2"/>
    <dgm:cxn modelId="{B70DA154-9875-456E-943D-87BBB359B7F1}" type="presParOf" srcId="{600ADA82-CBA4-4991-9442-553883674881}" destId="{18A036C6-6833-47A8-AFB5-BC0445C94B69}" srcOrd="7" destOrd="0" presId="urn:microsoft.com/office/officeart/2005/8/layout/cycle2"/>
    <dgm:cxn modelId="{F2458511-46B9-4408-AE28-07419B9D1E24}" type="presParOf" srcId="{18A036C6-6833-47A8-AFB5-BC0445C94B69}" destId="{4D854D98-C4BD-4150-B537-19E0993743BA}" srcOrd="0" destOrd="0" presId="urn:microsoft.com/office/officeart/2005/8/layout/cycle2"/>
    <dgm:cxn modelId="{2C760457-3D69-43AB-807F-11504AF0BB49}" type="presParOf" srcId="{600ADA82-CBA4-4991-9442-553883674881}" destId="{16F88E24-D618-416A-851C-CC4F6E0EE1DD}" srcOrd="8" destOrd="0" presId="urn:microsoft.com/office/officeart/2005/8/layout/cycle2"/>
    <dgm:cxn modelId="{4F9602D5-7738-4BA3-A33C-5DB93F776192}" type="presParOf" srcId="{600ADA82-CBA4-4991-9442-553883674881}" destId="{0B89398E-F7D3-46FA-BAAA-1B4B90669B45}" srcOrd="9" destOrd="0" presId="urn:microsoft.com/office/officeart/2005/8/layout/cycle2"/>
    <dgm:cxn modelId="{67A2ECCA-4222-49F7-B126-B1B2FB9B1D9A}" type="presParOf" srcId="{0B89398E-F7D3-46FA-BAAA-1B4B90669B45}" destId="{7D51CBCF-C6E1-46AA-BDC8-63D328B5AB1C}" srcOrd="0" destOrd="0" presId="urn:microsoft.com/office/officeart/2005/8/layout/cycle2"/>
    <dgm:cxn modelId="{CBE5E978-74B6-4AE9-8050-CC5C22A8EF1B}" type="presParOf" srcId="{600ADA82-CBA4-4991-9442-553883674881}" destId="{CF74930B-047C-4AC1-9166-9915CC775397}" srcOrd="10" destOrd="0" presId="urn:microsoft.com/office/officeart/2005/8/layout/cycle2"/>
    <dgm:cxn modelId="{5B3D4E2C-0E3E-4ED8-A874-987371DB1558}" type="presParOf" srcId="{600ADA82-CBA4-4991-9442-553883674881}" destId="{715F2DE3-D2C0-427F-B953-F8032B628978}" srcOrd="11" destOrd="0" presId="urn:microsoft.com/office/officeart/2005/8/layout/cycle2"/>
    <dgm:cxn modelId="{1270B627-3822-4EA0-A29F-4AA75CD97D02}" type="presParOf" srcId="{715F2DE3-D2C0-427F-B953-F8032B628978}" destId="{55E40ED5-8AA1-4FC6-BDAF-1123216A5172}" srcOrd="0" destOrd="0" presId="urn:microsoft.com/office/officeart/2005/8/layout/cycle2"/>
    <dgm:cxn modelId="{3AFA6248-305A-494B-899F-8A342A6B0D53}" type="presParOf" srcId="{600ADA82-CBA4-4991-9442-553883674881}" destId="{EEDF55A3-0254-47D9-8D0E-D44878B151B8}" srcOrd="12" destOrd="0" presId="urn:microsoft.com/office/officeart/2005/8/layout/cycle2"/>
    <dgm:cxn modelId="{4C86BF14-405A-400A-951F-C620FCD0DAB4}" type="presParOf" srcId="{600ADA82-CBA4-4991-9442-553883674881}" destId="{60CECC5E-C642-4597-AD69-FB158D272456}" srcOrd="13" destOrd="0" presId="urn:microsoft.com/office/officeart/2005/8/layout/cycle2"/>
    <dgm:cxn modelId="{57D75BDE-2C29-4793-A737-BD3584246EB1}" type="presParOf" srcId="{60CECC5E-C642-4597-AD69-FB158D272456}" destId="{E4BF1A82-7C4E-4213-904C-743733772A1D}" srcOrd="0" destOrd="0" presId="urn:microsoft.com/office/officeart/2005/8/layout/cycle2"/>
    <dgm:cxn modelId="{0CB3EFBE-4F9B-4E14-88FD-4AC81E3E1BC2}" type="presParOf" srcId="{600ADA82-CBA4-4991-9442-553883674881}" destId="{FB82B7B0-3843-41CA-A85B-9D44A6EE7612}" srcOrd="14" destOrd="0" presId="urn:microsoft.com/office/officeart/2005/8/layout/cycle2"/>
    <dgm:cxn modelId="{C48A1D86-7D09-49E2-9B4D-14EABDF60E8B}" type="presParOf" srcId="{600ADA82-CBA4-4991-9442-553883674881}" destId="{4F783DA7-037F-463C-8480-57D589311AC9}" srcOrd="15" destOrd="0" presId="urn:microsoft.com/office/officeart/2005/8/layout/cycle2"/>
    <dgm:cxn modelId="{96249CA8-FFCE-4C60-8FEF-7FD3B3B739FC}" type="presParOf" srcId="{4F783DA7-037F-463C-8480-57D589311AC9}" destId="{4EC82D12-C505-4DB3-BA28-40904B4C708A}" srcOrd="0" destOrd="0" presId="urn:microsoft.com/office/officeart/2005/8/layout/cycle2"/>
    <dgm:cxn modelId="{DD9B901A-6949-41E7-8AED-6E3B398C2A8B}" type="presParOf" srcId="{600ADA82-CBA4-4991-9442-553883674881}" destId="{0CD30D32-5844-4FED-9080-5C2823A5F034}" srcOrd="16" destOrd="0" presId="urn:microsoft.com/office/officeart/2005/8/layout/cycle2"/>
    <dgm:cxn modelId="{5B85291D-7736-4558-928D-1F024974AE29}" type="presParOf" srcId="{600ADA82-CBA4-4991-9442-553883674881}" destId="{1FEBFCE6-0FD2-4040-9F4D-E4B83DAE1213}" srcOrd="17" destOrd="0" presId="urn:microsoft.com/office/officeart/2005/8/layout/cycle2"/>
    <dgm:cxn modelId="{B8FE4E94-4AC8-4B7C-ABFB-4611D28F6726}" type="presParOf" srcId="{1FEBFCE6-0FD2-4040-9F4D-E4B83DAE1213}" destId="{B4655525-0442-4C8E-9220-C138C63EEFC0}" srcOrd="0" destOrd="0" presId="urn:microsoft.com/office/officeart/2005/8/layout/cycle2"/>
    <dgm:cxn modelId="{91768E96-3BAD-4C2F-95D2-B59768ED214B}" type="presParOf" srcId="{600ADA82-CBA4-4991-9442-553883674881}" destId="{A7719EB5-CBC4-47AB-BC34-2C8BD16D96F8}" srcOrd="18" destOrd="0" presId="urn:microsoft.com/office/officeart/2005/8/layout/cycle2"/>
    <dgm:cxn modelId="{69E53E11-D480-46DC-84CF-80CC71EFC2AE}" type="presParOf" srcId="{600ADA82-CBA4-4991-9442-553883674881}" destId="{DE395591-11E1-4D0A-82EF-D913B56780D7}" srcOrd="19" destOrd="0" presId="urn:microsoft.com/office/officeart/2005/8/layout/cycle2"/>
    <dgm:cxn modelId="{D4D4C252-A46E-4D37-8B06-19F441646536}" type="presParOf" srcId="{DE395591-11E1-4D0A-82EF-D913B56780D7}" destId="{A2B96EB6-ADFB-4AF1-B512-280A25615F9E}" srcOrd="0" destOrd="0" presId="urn:microsoft.com/office/officeart/2005/8/layout/cycle2"/>
    <dgm:cxn modelId="{34C2B080-FA82-49A9-96F9-53A6F834EC56}" type="presParOf" srcId="{600ADA82-CBA4-4991-9442-553883674881}" destId="{615908BB-4D23-458C-8362-DBB43C478F3A}" srcOrd="20" destOrd="0" presId="urn:microsoft.com/office/officeart/2005/8/layout/cycle2"/>
    <dgm:cxn modelId="{1747FC00-F479-40B9-9D9C-138392F17645}" type="presParOf" srcId="{600ADA82-CBA4-4991-9442-553883674881}" destId="{973254FC-2814-4CE9-9723-034CD6EDC0AB}" srcOrd="21" destOrd="0" presId="urn:microsoft.com/office/officeart/2005/8/layout/cycle2"/>
    <dgm:cxn modelId="{BBBAA3D2-AA9B-4D90-A615-D6D91B26F4F1}" type="presParOf" srcId="{973254FC-2814-4CE9-9723-034CD6EDC0AB}" destId="{3000F1AB-BDD1-412E-9ABE-812BC16AE06A}" srcOrd="0" destOrd="0" presId="urn:microsoft.com/office/officeart/2005/8/layout/cycle2"/>
    <dgm:cxn modelId="{BE613FF0-AF4E-4D84-A38F-A3425FB2A68E}" type="presParOf" srcId="{600ADA82-CBA4-4991-9442-553883674881}" destId="{0C5962CB-63F3-45EA-99EB-BEE19EB22E2B}" srcOrd="22" destOrd="0" presId="urn:microsoft.com/office/officeart/2005/8/layout/cycle2"/>
    <dgm:cxn modelId="{F0B9CCC7-FE4A-4331-912F-B4220111BACC}" type="presParOf" srcId="{600ADA82-CBA4-4991-9442-553883674881}" destId="{00EEBF9A-4B89-42D7-AB3B-0E1D6B6076AD}" srcOrd="23" destOrd="0" presId="urn:microsoft.com/office/officeart/2005/8/layout/cycle2"/>
    <dgm:cxn modelId="{FDA0C6AD-3FAA-40B6-BF6A-091F1CA87533}" type="presParOf" srcId="{00EEBF9A-4B89-42D7-AB3B-0E1D6B6076AD}" destId="{3D9123DF-2CB8-441B-B755-F9D70E963CFA}" srcOrd="0" destOrd="0" presId="urn:microsoft.com/office/officeart/2005/8/layout/cycle2"/>
    <dgm:cxn modelId="{D0C96831-6F33-4E94-B9E3-36A1C0475C33}" type="presParOf" srcId="{600ADA82-CBA4-4991-9442-553883674881}" destId="{C1D497F7-8343-4FB2-8AAA-9A999A83992C}" srcOrd="24" destOrd="0" presId="urn:microsoft.com/office/officeart/2005/8/layout/cycle2"/>
    <dgm:cxn modelId="{CC8E2EF1-13E1-4568-9ABF-AEB4E7C9D147}" type="presParOf" srcId="{600ADA82-CBA4-4991-9442-553883674881}" destId="{867CF2DA-CB01-4635-B39A-AD924A120F53}" srcOrd="25" destOrd="0" presId="urn:microsoft.com/office/officeart/2005/8/layout/cycle2"/>
    <dgm:cxn modelId="{ECF7F78E-89CB-4A4B-9CEA-AC00FF60C99E}" type="presParOf" srcId="{867CF2DA-CB01-4635-B39A-AD924A120F53}" destId="{9C205194-25A7-4E53-B64A-1F7D605EB62F}" srcOrd="0" destOrd="0" presId="urn:microsoft.com/office/officeart/2005/8/layout/cycle2"/>
    <dgm:cxn modelId="{4A1E7840-CBFD-4050-ACC7-8073F1AE3773}" type="presParOf" srcId="{600ADA82-CBA4-4991-9442-553883674881}" destId="{44CE98AF-F29C-4E19-9FBD-8825CD0B6544}" srcOrd="26" destOrd="0" presId="urn:microsoft.com/office/officeart/2005/8/layout/cycle2"/>
    <dgm:cxn modelId="{2D4A4A93-89FD-4F85-8F27-FF2F3FC40837}" type="presParOf" srcId="{600ADA82-CBA4-4991-9442-553883674881}" destId="{456EE50E-8F4A-4B54-AE87-CC836478DAAB}" srcOrd="27" destOrd="0" presId="urn:microsoft.com/office/officeart/2005/8/layout/cycle2"/>
    <dgm:cxn modelId="{1980AC0E-5D16-4A86-BB0A-E0EC2A3D372C}" type="presParOf" srcId="{456EE50E-8F4A-4B54-AE87-CC836478DAAB}" destId="{5267BA88-4997-4298-AB81-900051CE2890}" srcOrd="0" destOrd="0" presId="urn:microsoft.com/office/officeart/2005/8/layout/cycle2"/>
    <dgm:cxn modelId="{B33D4502-2033-4435-9FF8-0F368AAFB36A}" type="presParOf" srcId="{600ADA82-CBA4-4991-9442-553883674881}" destId="{D0A2E09A-5C28-431A-A941-50EFD3F5B13E}" srcOrd="28" destOrd="0" presId="urn:microsoft.com/office/officeart/2005/8/layout/cycle2"/>
    <dgm:cxn modelId="{036EB7BB-82CF-4C8F-90BF-2590A13F6669}" type="presParOf" srcId="{600ADA82-CBA4-4991-9442-553883674881}" destId="{731D79DF-247A-4BC0-BD9B-22ACC2F501FC}" srcOrd="29" destOrd="0" presId="urn:microsoft.com/office/officeart/2005/8/layout/cycle2"/>
    <dgm:cxn modelId="{46EBDF32-EE0F-4FD3-896C-23630D0F0CC0}" type="presParOf" srcId="{731D79DF-247A-4BC0-BD9B-22ACC2F501FC}" destId="{03F95C56-66A5-4F89-AADC-54F0428F13FE}" srcOrd="0" destOrd="0" presId="urn:microsoft.com/office/officeart/2005/8/layout/cycle2"/>
    <dgm:cxn modelId="{161BFB0F-7A49-4A71-B484-61AA6A7DF374}" type="presParOf" srcId="{600ADA82-CBA4-4991-9442-553883674881}" destId="{779AF1E2-B7E1-4831-9BC1-43EE9EACB041}" srcOrd="30" destOrd="0" presId="urn:microsoft.com/office/officeart/2005/8/layout/cycle2"/>
    <dgm:cxn modelId="{54107635-6136-4076-91C8-CDF8BED8078A}" type="presParOf" srcId="{600ADA82-CBA4-4991-9442-553883674881}" destId="{E3ED8468-7A7D-48C3-A6F8-2F281B310FAB}" srcOrd="31" destOrd="0" presId="urn:microsoft.com/office/officeart/2005/8/layout/cycle2"/>
    <dgm:cxn modelId="{8F5F0B9F-9370-43BD-BB98-35A15539E550}" type="presParOf" srcId="{E3ED8468-7A7D-48C3-A6F8-2F281B310FAB}" destId="{C80DA5C5-E00F-4EF9-9292-463E252FAC14}" srcOrd="0" destOrd="0" presId="urn:microsoft.com/office/officeart/2005/8/layout/cycle2"/>
    <dgm:cxn modelId="{105FDA3A-0575-4F08-B2F0-17826A98B355}" type="presParOf" srcId="{600ADA82-CBA4-4991-9442-553883674881}" destId="{3E2152D1-C817-493B-939D-16DBA33FDD3F}" srcOrd="32" destOrd="0" presId="urn:microsoft.com/office/officeart/2005/8/layout/cycle2"/>
    <dgm:cxn modelId="{2C90AAA3-43C2-41E2-9A19-E6D557501845}" type="presParOf" srcId="{600ADA82-CBA4-4991-9442-553883674881}" destId="{490AF04C-1826-4924-B2F6-67E1108BDCDC}" srcOrd="33" destOrd="0" presId="urn:microsoft.com/office/officeart/2005/8/layout/cycle2"/>
    <dgm:cxn modelId="{FA2EC290-6CE8-4DAF-99F7-B618D2A26960}" type="presParOf" srcId="{490AF04C-1826-4924-B2F6-67E1108BDCDC}" destId="{AA7A7A9B-2A3F-4173-8EFB-C2A909CBAEF8}" srcOrd="0" destOrd="0" presId="urn:microsoft.com/office/officeart/2005/8/layout/cycle2"/>
    <dgm:cxn modelId="{2880B15C-60D6-4D4C-8F97-89DCD95D883D}" type="presParOf" srcId="{600ADA82-CBA4-4991-9442-553883674881}" destId="{47635F44-6D04-4FF8-83B6-118043CBF9B3}" srcOrd="34" destOrd="0" presId="urn:microsoft.com/office/officeart/2005/8/layout/cycle2"/>
    <dgm:cxn modelId="{51F69FD2-0269-4E1D-81B1-7032C9345BE7}" type="presParOf" srcId="{600ADA82-CBA4-4991-9442-553883674881}" destId="{93635551-1751-4EF1-AE51-DE5907B65939}" srcOrd="35" destOrd="0" presId="urn:microsoft.com/office/officeart/2005/8/layout/cycle2"/>
    <dgm:cxn modelId="{FF07E7BA-28DD-4F25-BD54-10CEADD890E6}" type="presParOf" srcId="{93635551-1751-4EF1-AE51-DE5907B65939}" destId="{439A2FB2-35F3-4E27-AA20-3E8E2861A487}" srcOrd="0" destOrd="0" presId="urn:microsoft.com/office/officeart/2005/8/layout/cycle2"/>
    <dgm:cxn modelId="{174F134D-2B7A-42D7-9FBA-B9B110C50DFF}" type="presParOf" srcId="{600ADA82-CBA4-4991-9442-553883674881}" destId="{EA3252B9-EB49-4E64-9674-8B757CE660F9}" srcOrd="36" destOrd="0" presId="urn:microsoft.com/office/officeart/2005/8/layout/cycle2"/>
    <dgm:cxn modelId="{FBCD06EA-9519-48DE-B762-2E922DF67F70}" type="presParOf" srcId="{600ADA82-CBA4-4991-9442-553883674881}" destId="{A896124A-7675-47E0-A1D1-B2E59C3EA69E}" srcOrd="37" destOrd="0" presId="urn:microsoft.com/office/officeart/2005/8/layout/cycle2"/>
    <dgm:cxn modelId="{3CF479D0-D418-49C2-9A59-6331EF5C09A7}" type="presParOf" srcId="{A896124A-7675-47E0-A1D1-B2E59C3EA69E}" destId="{E97179DF-C6E6-4710-ABCD-C10D99DF1E1A}" srcOrd="0" destOrd="0" presId="urn:microsoft.com/office/officeart/2005/8/layout/cycle2"/>
    <dgm:cxn modelId="{8EDFF224-5321-41B5-A849-F6A7A58B3349}" type="presParOf" srcId="{600ADA82-CBA4-4991-9442-553883674881}" destId="{A14E7454-18F4-4A81-82DE-8B1669F6603A}" srcOrd="38" destOrd="0" presId="urn:microsoft.com/office/officeart/2005/8/layout/cycle2"/>
    <dgm:cxn modelId="{6258ED97-08CF-4126-879E-193C48F54C2E}" type="presParOf" srcId="{600ADA82-CBA4-4991-9442-553883674881}" destId="{A8A60209-23B0-41B8-BCF0-E7FDB94A9D2E}" srcOrd="39" destOrd="0" presId="urn:microsoft.com/office/officeart/2005/8/layout/cycle2"/>
    <dgm:cxn modelId="{8371DE90-4C84-4605-BC6D-727CFC22FF09}" type="presParOf" srcId="{A8A60209-23B0-41B8-BCF0-E7FDB94A9D2E}" destId="{9C720CDC-2A09-4F4E-BF62-F30B6AD8DBF6}" srcOrd="0" destOrd="0" presId="urn:microsoft.com/office/officeart/2005/8/layout/cycle2"/>
    <dgm:cxn modelId="{1B246842-A3BE-420F-BC1F-979C3A5BE787}" type="presParOf" srcId="{600ADA82-CBA4-4991-9442-553883674881}" destId="{860F3D5D-4D6E-4308-A095-40C508F90E58}" srcOrd="40" destOrd="0" presId="urn:microsoft.com/office/officeart/2005/8/layout/cycle2"/>
    <dgm:cxn modelId="{E5CF0825-B90D-405E-B63B-8E18FF407762}" type="presParOf" srcId="{600ADA82-CBA4-4991-9442-553883674881}" destId="{09A3377C-6B1A-471C-A0AD-FE157AFF956C}" srcOrd="41" destOrd="0" presId="urn:microsoft.com/office/officeart/2005/8/layout/cycle2"/>
    <dgm:cxn modelId="{FC0725D2-0960-48A6-B2BD-373ABA1363BD}" type="presParOf" srcId="{09A3377C-6B1A-471C-A0AD-FE157AFF956C}" destId="{6BC95246-2F41-4DCC-8FC6-884A3376951F}" srcOrd="0" destOrd="0" presId="urn:microsoft.com/office/officeart/2005/8/layout/cycle2"/>
    <dgm:cxn modelId="{35D2C05C-6015-45D8-95E4-0E666095E178}" type="presParOf" srcId="{600ADA82-CBA4-4991-9442-553883674881}" destId="{4CDBA012-6F89-4EB2-8596-4298D3E1F757}" srcOrd="42" destOrd="0" presId="urn:microsoft.com/office/officeart/2005/8/layout/cycle2"/>
    <dgm:cxn modelId="{D53EB42E-C063-4155-B7CB-7532FD7F46F6}" type="presParOf" srcId="{600ADA82-CBA4-4991-9442-553883674881}" destId="{C283EBF4-5564-4213-883E-81FFBFF0B019}" srcOrd="43" destOrd="0" presId="urn:microsoft.com/office/officeart/2005/8/layout/cycle2"/>
    <dgm:cxn modelId="{26ABA82C-DB05-435C-92C0-CDD2D653195B}" type="presParOf" srcId="{C283EBF4-5564-4213-883E-81FFBFF0B019}" destId="{27E7727A-1B78-4862-ADBD-BE076A4D8241}" srcOrd="0" destOrd="0" presId="urn:microsoft.com/office/officeart/2005/8/layout/cycle2"/>
    <dgm:cxn modelId="{08FA2987-A3F8-4773-A108-F8C6866895DB}" type="presParOf" srcId="{600ADA82-CBA4-4991-9442-553883674881}" destId="{21A4408B-847C-468D-877F-6DD6095A9E9B}" srcOrd="44" destOrd="0" presId="urn:microsoft.com/office/officeart/2005/8/layout/cycle2"/>
    <dgm:cxn modelId="{3D932D55-C7EA-4150-8117-1A2EC2CD311C}" type="presParOf" srcId="{600ADA82-CBA4-4991-9442-553883674881}" destId="{4BAC4693-A184-4278-9E6E-40A8FFE7C195}" srcOrd="45" destOrd="0" presId="urn:microsoft.com/office/officeart/2005/8/layout/cycle2"/>
    <dgm:cxn modelId="{8B155F7C-FAA8-48BA-8067-EF053FA31258}" type="presParOf" srcId="{4BAC4693-A184-4278-9E6E-40A8FFE7C195}" destId="{862FB953-F686-47E6-B585-DB5726E8ABFF}" srcOrd="0" destOrd="0" presId="urn:microsoft.com/office/officeart/2005/8/layout/cycle2"/>
    <dgm:cxn modelId="{B3459991-C667-4256-9BCB-86B7C5BBC9FF}" type="presParOf" srcId="{600ADA82-CBA4-4991-9442-553883674881}" destId="{EF834EBC-F63D-4ACF-AA2F-E8CC39886EE7}" srcOrd="46" destOrd="0" presId="urn:microsoft.com/office/officeart/2005/8/layout/cycle2"/>
    <dgm:cxn modelId="{2FB2C885-F229-4801-9C9C-A38A5286CEC6}" type="presParOf" srcId="{600ADA82-CBA4-4991-9442-553883674881}" destId="{08119609-A2F6-4DB2-BC1A-9A3EF4DA22BD}" srcOrd="47" destOrd="0" presId="urn:microsoft.com/office/officeart/2005/8/layout/cycle2"/>
    <dgm:cxn modelId="{00F8C79D-DAE4-46BB-AEE2-77E02F6DE8EC}" type="presParOf" srcId="{08119609-A2F6-4DB2-BC1A-9A3EF4DA22BD}" destId="{0FC8A031-3471-4438-A8EF-CEC235388E5D}" srcOrd="0" destOrd="0" presId="urn:microsoft.com/office/officeart/2005/8/layout/cycle2"/>
    <dgm:cxn modelId="{0217DCBE-5C7A-4C4A-8410-535146719408}" type="presParOf" srcId="{600ADA82-CBA4-4991-9442-553883674881}" destId="{E939E892-2086-41D8-899A-6942676C0605}" srcOrd="48" destOrd="0" presId="urn:microsoft.com/office/officeart/2005/8/layout/cycle2"/>
    <dgm:cxn modelId="{06E5D7AA-642D-483B-8C8C-71C42D48D13A}" type="presParOf" srcId="{600ADA82-CBA4-4991-9442-553883674881}" destId="{418EA07B-CD82-403B-B3DB-2828D90E726C}" srcOrd="49" destOrd="0" presId="urn:microsoft.com/office/officeart/2005/8/layout/cycle2"/>
    <dgm:cxn modelId="{1166C8B3-FDCF-4F00-A31F-14240AAC15A0}" type="presParOf" srcId="{418EA07B-CD82-403B-B3DB-2828D90E726C}" destId="{275A85D3-7540-47CC-A0DF-92C08ECEA069}" srcOrd="0" destOrd="0" presId="urn:microsoft.com/office/officeart/2005/8/layout/cycle2"/>
    <dgm:cxn modelId="{87D5651C-B5A5-4FB4-B38B-4E2FD48B62D7}" type="presParOf" srcId="{600ADA82-CBA4-4991-9442-553883674881}" destId="{79A018D0-124C-4C41-82F2-253CC9BC6546}" srcOrd="50" destOrd="0" presId="urn:microsoft.com/office/officeart/2005/8/layout/cycle2"/>
    <dgm:cxn modelId="{2BBEBD3B-4F10-4249-8505-03AC8FB11852}" type="presParOf" srcId="{600ADA82-CBA4-4991-9442-553883674881}" destId="{1028E4FC-E0F1-49D0-BFCB-70F73A9F89CA}" srcOrd="51" destOrd="0" presId="urn:microsoft.com/office/officeart/2005/8/layout/cycle2"/>
    <dgm:cxn modelId="{DF356546-D36B-49BE-89DC-9FDCDDFBFEE1}" type="presParOf" srcId="{1028E4FC-E0F1-49D0-BFCB-70F73A9F89CA}" destId="{FA8DAE95-52A4-4BD8-B3CE-29EB73DE5BF3}" srcOrd="0" destOrd="0" presId="urn:microsoft.com/office/officeart/2005/8/layout/cycle2"/>
    <dgm:cxn modelId="{7EF7A2B6-811F-4A00-9A2F-65550E30E234}" type="presParOf" srcId="{600ADA82-CBA4-4991-9442-553883674881}" destId="{9C1D41D5-F3C0-4997-9209-6971B172AA62}" srcOrd="52" destOrd="0" presId="urn:microsoft.com/office/officeart/2005/8/layout/cycle2"/>
    <dgm:cxn modelId="{5C0228DC-C11F-4DE4-BBF9-6A428FA16B4E}" type="presParOf" srcId="{600ADA82-CBA4-4991-9442-553883674881}" destId="{D7FBF4E0-FA43-49B4-9C4A-1CE45E4B01D4}" srcOrd="53" destOrd="0" presId="urn:microsoft.com/office/officeart/2005/8/layout/cycle2"/>
    <dgm:cxn modelId="{F5C34B3F-AF5A-4B1F-9C5F-9450AB168DAB}" type="presParOf" srcId="{D7FBF4E0-FA43-49B4-9C4A-1CE45E4B01D4}" destId="{8DE66BFB-FA9E-4FB8-A120-6CE0CD852F3F}" srcOrd="0" destOrd="0" presId="urn:microsoft.com/office/officeart/2005/8/layout/cycle2"/>
    <dgm:cxn modelId="{2C93616C-2AC7-409E-B526-7085223B007B}" type="presParOf" srcId="{600ADA82-CBA4-4991-9442-553883674881}" destId="{970D64CB-AC2A-404C-988D-4D72A37C798E}" srcOrd="54" destOrd="0" presId="urn:microsoft.com/office/officeart/2005/8/layout/cycle2"/>
    <dgm:cxn modelId="{B535622E-092A-4F10-82F8-6935E53B91C0}" type="presParOf" srcId="{600ADA82-CBA4-4991-9442-553883674881}" destId="{27618ED8-47BD-4C0B-AC4E-7A19E7CCAEC1}" srcOrd="55" destOrd="0" presId="urn:microsoft.com/office/officeart/2005/8/layout/cycle2"/>
    <dgm:cxn modelId="{350656F6-3897-47C6-AD51-098695BA4E01}" type="presParOf" srcId="{27618ED8-47BD-4C0B-AC4E-7A19E7CCAEC1}" destId="{2A1A4E7B-06AF-46DF-9672-8D708A754103}" srcOrd="0" destOrd="0" presId="urn:microsoft.com/office/officeart/2005/8/layout/cycle2"/>
    <dgm:cxn modelId="{82A61EF6-10F4-4433-A6EF-A924E495465E}" type="presParOf" srcId="{600ADA82-CBA4-4991-9442-553883674881}" destId="{6ED709D7-BE39-41F3-B865-436EFD0B3674}" srcOrd="56" destOrd="0" presId="urn:microsoft.com/office/officeart/2005/8/layout/cycle2"/>
    <dgm:cxn modelId="{828313EC-45DA-4127-842C-9C2005D503D5}" type="presParOf" srcId="{600ADA82-CBA4-4991-9442-553883674881}" destId="{71219768-D5DB-4641-AB55-DEEC1D0619C9}" srcOrd="57" destOrd="0" presId="urn:microsoft.com/office/officeart/2005/8/layout/cycle2"/>
    <dgm:cxn modelId="{FD830670-F83F-4551-BA9F-70DA7089F362}" type="presParOf" srcId="{71219768-D5DB-4641-AB55-DEEC1D0619C9}" destId="{F376FDA0-2427-41E8-A664-F3DEE7612F71}" srcOrd="0" destOrd="0" presId="urn:microsoft.com/office/officeart/2005/8/layout/cycle2"/>
    <dgm:cxn modelId="{8B715B92-EE32-49BA-8C20-E53DAA603A6E}" type="presParOf" srcId="{600ADA82-CBA4-4991-9442-553883674881}" destId="{199BDA35-614E-420C-ADA0-E1947F0580E6}" srcOrd="58" destOrd="0" presId="urn:microsoft.com/office/officeart/2005/8/layout/cycle2"/>
    <dgm:cxn modelId="{6850DA93-B340-40E5-976B-68078C287DFE}" type="presParOf" srcId="{600ADA82-CBA4-4991-9442-553883674881}" destId="{2FC5B21B-A60F-424E-9917-93B2B1A3F5A6}" srcOrd="59" destOrd="0" presId="urn:microsoft.com/office/officeart/2005/8/layout/cycle2"/>
    <dgm:cxn modelId="{13E97FBC-4AEB-4C1B-83AB-876396DDEFEF}" type="presParOf" srcId="{2FC5B21B-A60F-424E-9917-93B2B1A3F5A6}" destId="{079F64C5-8D74-4F31-A769-37E484B7EBE5}" srcOrd="0" destOrd="0" presId="urn:microsoft.com/office/officeart/2005/8/layout/cycle2"/>
    <dgm:cxn modelId="{5D59ECE2-02FE-4EC8-B086-874E5354F6FC}" type="presParOf" srcId="{600ADA82-CBA4-4991-9442-553883674881}" destId="{BB4A3D2D-DA94-4B3D-93CF-2F06BB962317}" srcOrd="60" destOrd="0" presId="urn:microsoft.com/office/officeart/2005/8/layout/cycle2"/>
    <dgm:cxn modelId="{0990074F-2C8D-4BD4-A0A2-0D137CFE9DB5}" type="presParOf" srcId="{600ADA82-CBA4-4991-9442-553883674881}" destId="{5FA480D9-7DDE-45E7-8599-0418B756B6A9}" srcOrd="61" destOrd="0" presId="urn:microsoft.com/office/officeart/2005/8/layout/cycle2"/>
    <dgm:cxn modelId="{FA054FEC-2AE9-4664-BEE2-D2125CEB23D7}" type="presParOf" srcId="{5FA480D9-7DDE-45E7-8599-0418B756B6A9}" destId="{4244158E-D894-4CA6-A930-EFA8FBF90844}" srcOrd="0" destOrd="0" presId="urn:microsoft.com/office/officeart/2005/8/layout/cycle2"/>
    <dgm:cxn modelId="{6ABFA762-E0B1-41F5-8D01-7113B3FB1D09}" type="presParOf" srcId="{600ADA82-CBA4-4991-9442-553883674881}" destId="{00323824-0682-458E-B0E6-561837FDABAB}" srcOrd="62" destOrd="0" presId="urn:microsoft.com/office/officeart/2005/8/layout/cycle2"/>
    <dgm:cxn modelId="{B783BEE0-811E-4517-A793-24BEC99E5021}" type="presParOf" srcId="{600ADA82-CBA4-4991-9442-553883674881}" destId="{294CBC74-FA1B-4509-9A47-8123FC56A3AC}" srcOrd="63" destOrd="0" presId="urn:microsoft.com/office/officeart/2005/8/layout/cycle2"/>
    <dgm:cxn modelId="{05EE8B60-6E05-4031-9DE1-4163BFE40709}" type="presParOf" srcId="{294CBC74-FA1B-4509-9A47-8123FC56A3AC}" destId="{894FE966-B890-49D5-9F12-68966211948E}" srcOrd="0" destOrd="0" presId="urn:microsoft.com/office/officeart/2005/8/layout/cycle2"/>
    <dgm:cxn modelId="{4C8A3221-E899-40FF-959E-58CF0727535A}" type="presParOf" srcId="{600ADA82-CBA4-4991-9442-553883674881}" destId="{9BA5F641-71FF-4715-A95E-3FBD7DA39FEE}" srcOrd="64" destOrd="0" presId="urn:microsoft.com/office/officeart/2005/8/layout/cycle2"/>
    <dgm:cxn modelId="{B028A0AA-B732-410A-8FE1-5C4819B0CFC5}" type="presParOf" srcId="{600ADA82-CBA4-4991-9442-553883674881}" destId="{F56F4D75-6CFA-460D-B056-4734B06DEDE4}" srcOrd="65" destOrd="0" presId="urn:microsoft.com/office/officeart/2005/8/layout/cycle2"/>
    <dgm:cxn modelId="{68275A7C-E30A-4E87-91F3-CFFAB9154EFB}" type="presParOf" srcId="{F56F4D75-6CFA-460D-B056-4734B06DEDE4}" destId="{D7D44D89-85F2-4BFD-B166-34AD18E90AEC}" srcOrd="0" destOrd="0" presId="urn:microsoft.com/office/officeart/2005/8/layout/cycle2"/>
    <dgm:cxn modelId="{138AF719-BF63-4F76-9699-8CBB877AC398}" type="presParOf" srcId="{600ADA82-CBA4-4991-9442-553883674881}" destId="{14056C08-B2D1-418B-B282-10BA9C49CB10}" srcOrd="66" destOrd="0" presId="urn:microsoft.com/office/officeart/2005/8/layout/cycle2"/>
    <dgm:cxn modelId="{4FD589FF-F37A-4D5A-8A54-C87B32690468}" type="presParOf" srcId="{600ADA82-CBA4-4991-9442-553883674881}" destId="{7298BEC3-1D6A-493E-B06C-822DA6E6038D}" srcOrd="67" destOrd="0" presId="urn:microsoft.com/office/officeart/2005/8/layout/cycle2"/>
    <dgm:cxn modelId="{1876B7F6-3026-4800-8864-D76EC08BED81}" type="presParOf" srcId="{7298BEC3-1D6A-493E-B06C-822DA6E6038D}" destId="{3D9D925E-328C-42C7-BA44-680925081C1B}" srcOrd="0" destOrd="0" presId="urn:microsoft.com/office/officeart/2005/8/layout/cycle2"/>
    <dgm:cxn modelId="{77532BDA-8F52-42EB-8D53-E339161F6C57}" type="presParOf" srcId="{600ADA82-CBA4-4991-9442-553883674881}" destId="{CB531C80-1FBA-4EDC-AFA9-E69AF3F741A7}" srcOrd="68" destOrd="0" presId="urn:microsoft.com/office/officeart/2005/8/layout/cycle2"/>
    <dgm:cxn modelId="{2398A7A8-924D-4AC3-A5A8-C2851D05AD3F}" type="presParOf" srcId="{600ADA82-CBA4-4991-9442-553883674881}" destId="{64B03C96-DF37-4FC5-BDB9-8E8C09632D79}" srcOrd="69" destOrd="0" presId="urn:microsoft.com/office/officeart/2005/8/layout/cycle2"/>
    <dgm:cxn modelId="{B2960BC7-0E0B-4C70-BF6E-25F655F2A4C2}" type="presParOf" srcId="{64B03C96-DF37-4FC5-BDB9-8E8C09632D79}" destId="{4D0A741F-4A6F-4950-90E5-6F2E95DAC6CF}" srcOrd="0" destOrd="0" presId="urn:microsoft.com/office/officeart/2005/8/layout/cycle2"/>
    <dgm:cxn modelId="{878D18B2-B97A-42DF-B545-27CE2105E405}" type="presParOf" srcId="{600ADA82-CBA4-4991-9442-553883674881}" destId="{BB1C59A0-DEDC-4E21-828C-8338C5DE8C41}" srcOrd="70" destOrd="0" presId="urn:microsoft.com/office/officeart/2005/8/layout/cycle2"/>
    <dgm:cxn modelId="{221B7CA3-1E50-4609-9793-2882CACE62A3}" type="presParOf" srcId="{600ADA82-CBA4-4991-9442-553883674881}" destId="{466C8E57-7DC8-4871-A48F-4C6A378C0322}" srcOrd="71" destOrd="0" presId="urn:microsoft.com/office/officeart/2005/8/layout/cycle2"/>
    <dgm:cxn modelId="{6F9ECC98-466D-45D2-AD2E-8542321A8D2E}" type="presParOf" srcId="{466C8E57-7DC8-4871-A48F-4C6A378C0322}" destId="{90EAEB7B-8305-45E1-A82F-98FD3965B9D8}" srcOrd="0" destOrd="0" presId="urn:microsoft.com/office/officeart/2005/8/layout/cycle2"/>
    <dgm:cxn modelId="{D4B3E29D-83EF-4063-96A0-36CB3D29BA8C}" type="presParOf" srcId="{600ADA82-CBA4-4991-9442-553883674881}" destId="{46D3157D-CE13-4DED-A174-CFE82D463944}" srcOrd="72" destOrd="0" presId="urn:microsoft.com/office/officeart/2005/8/layout/cycle2"/>
    <dgm:cxn modelId="{248DE912-6B34-4A27-9CA1-7CFDD067BA48}" type="presParOf" srcId="{600ADA82-CBA4-4991-9442-553883674881}" destId="{1A43F8FD-C941-45C1-A70A-A0399352EBCF}" srcOrd="73" destOrd="0" presId="urn:microsoft.com/office/officeart/2005/8/layout/cycle2"/>
    <dgm:cxn modelId="{A02AB70D-E97C-4585-80BE-DF3D74B32549}" type="presParOf" srcId="{1A43F8FD-C941-45C1-A70A-A0399352EBCF}" destId="{ECB32425-5C69-49A3-94DC-F80CEAA18B8D}" srcOrd="0" destOrd="0" presId="urn:microsoft.com/office/officeart/2005/8/layout/cycle2"/>
    <dgm:cxn modelId="{507599F7-8FE2-490B-A4BC-FE26776CC92E}" type="presParOf" srcId="{600ADA82-CBA4-4991-9442-553883674881}" destId="{799E94B8-B920-4421-A26F-71FF4C431ABB}" srcOrd="74" destOrd="0" presId="urn:microsoft.com/office/officeart/2005/8/layout/cycle2"/>
    <dgm:cxn modelId="{DD5345B0-E497-4059-8ECA-090AFB494FD1}" type="presParOf" srcId="{600ADA82-CBA4-4991-9442-553883674881}" destId="{9342BEC3-B41E-4BC0-AE5B-219500CAAFC1}" srcOrd="75" destOrd="0" presId="urn:microsoft.com/office/officeart/2005/8/layout/cycle2"/>
    <dgm:cxn modelId="{85304144-D875-4ACA-8324-04170EA263C6}" type="presParOf" srcId="{9342BEC3-B41E-4BC0-AE5B-219500CAAFC1}" destId="{01228BB4-3BF0-43F3-80C7-6917D9B22E95}" srcOrd="0" destOrd="0" presId="urn:microsoft.com/office/officeart/2005/8/layout/cycle2"/>
    <dgm:cxn modelId="{8E86EAA2-61E5-45F0-81C6-C23DD3669E8C}" type="presParOf" srcId="{600ADA82-CBA4-4991-9442-553883674881}" destId="{171D669B-041E-4401-A496-AB7EF2CB1785}" srcOrd="76" destOrd="0" presId="urn:microsoft.com/office/officeart/2005/8/layout/cycle2"/>
    <dgm:cxn modelId="{69A0BAF4-33A8-4041-B981-68603B1EE259}" type="presParOf" srcId="{600ADA82-CBA4-4991-9442-553883674881}" destId="{8B1A0CEE-8898-4AED-9D76-28C1BC69C8C1}" srcOrd="77" destOrd="0" presId="urn:microsoft.com/office/officeart/2005/8/layout/cycle2"/>
    <dgm:cxn modelId="{F85D2891-FDCF-475E-9422-05FA3E027BE2}" type="presParOf" srcId="{8B1A0CEE-8898-4AED-9D76-28C1BC69C8C1}" destId="{8F389472-079B-4EA9-9954-66C3D7DA4EC2}" srcOrd="0" destOrd="0" presId="urn:microsoft.com/office/officeart/2005/8/layout/cycle2"/>
    <dgm:cxn modelId="{30B24F31-7EF3-4514-8EAB-A6C2C69E6922}" type="presParOf" srcId="{600ADA82-CBA4-4991-9442-553883674881}" destId="{A8AC616B-E795-4AE4-9BE7-0A62F7284991}" srcOrd="78" destOrd="0" presId="urn:microsoft.com/office/officeart/2005/8/layout/cycle2"/>
    <dgm:cxn modelId="{59B4D52D-3AD1-4FA3-84B7-0F4448EF706E}" type="presParOf" srcId="{600ADA82-CBA4-4991-9442-553883674881}" destId="{C6F71400-78E0-411C-9CF8-38CDB9355D95}" srcOrd="79" destOrd="0" presId="urn:microsoft.com/office/officeart/2005/8/layout/cycle2"/>
    <dgm:cxn modelId="{C6B95475-51B0-47CF-84CD-9EBA47013499}" type="presParOf" srcId="{C6F71400-78E0-411C-9CF8-38CDB9355D95}" destId="{BBB37027-1B3A-4465-8388-97FB0FC274A3}" srcOrd="0" destOrd="0" presId="urn:microsoft.com/office/officeart/2005/8/layout/cycle2"/>
    <dgm:cxn modelId="{378DB6C3-AD6E-49F6-A4DD-F81FE8EB82F1}" type="presParOf" srcId="{600ADA82-CBA4-4991-9442-553883674881}" destId="{D2195CEC-7B39-4015-80A2-AD8CCA4BE055}" srcOrd="80" destOrd="0" presId="urn:microsoft.com/office/officeart/2005/8/layout/cycle2"/>
    <dgm:cxn modelId="{465DEDE7-36E8-471A-A816-194494A0AF5D}" type="presParOf" srcId="{600ADA82-CBA4-4991-9442-553883674881}" destId="{DEF28CF2-C3D4-47B8-8316-E0C69847194F}" srcOrd="81" destOrd="0" presId="urn:microsoft.com/office/officeart/2005/8/layout/cycle2"/>
    <dgm:cxn modelId="{77C3D23B-C0F1-4608-A4F8-1C32E0FFB7D0}" type="presParOf" srcId="{DEF28CF2-C3D4-47B8-8316-E0C69847194F}" destId="{C9CA0E6A-EA86-4571-A2E1-BAD126D05A31}" srcOrd="0" destOrd="0" presId="urn:microsoft.com/office/officeart/2005/8/layout/cycle2"/>
    <dgm:cxn modelId="{5FFB24C2-EE97-4E79-B63D-3A18DD881A2F}" type="presParOf" srcId="{600ADA82-CBA4-4991-9442-553883674881}" destId="{13FB193D-A8FB-464E-8829-693B5E41A19D}" srcOrd="82" destOrd="0" presId="urn:microsoft.com/office/officeart/2005/8/layout/cycle2"/>
    <dgm:cxn modelId="{F76DF704-1DBD-4930-ABAD-D8CDDFE58C50}" type="presParOf" srcId="{600ADA82-CBA4-4991-9442-553883674881}" destId="{626292E7-AB63-4E92-9E65-8710CBEA7DF4}" srcOrd="83" destOrd="0" presId="urn:microsoft.com/office/officeart/2005/8/layout/cycle2"/>
    <dgm:cxn modelId="{3B2D3CAB-4FBB-422F-AC88-C5F77B5E134F}" type="presParOf" srcId="{626292E7-AB63-4E92-9E65-8710CBEA7DF4}" destId="{87A0CE0D-C751-4B2F-B82B-7A3FEBEC2EDC}" srcOrd="0" destOrd="0" presId="urn:microsoft.com/office/officeart/2005/8/layout/cycle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9F0AA9-5383-4A8F-B386-398FD01D4F56}">
      <dsp:nvSpPr>
        <dsp:cNvPr id="0" name=""/>
        <dsp:cNvSpPr/>
      </dsp:nvSpPr>
      <dsp:spPr>
        <a:xfrm>
          <a:off x="3036740" y="5101"/>
          <a:ext cx="239271" cy="239271"/>
        </a:xfrm>
        <a:prstGeom prst="ellipse">
          <a:avLst/>
        </a:prstGeom>
        <a:solidFill>
          <a:srgbClr val="ED7D31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1.1</a:t>
          </a:r>
        </a:p>
      </dsp:txBody>
      <dsp:txXfrm>
        <a:off x="3071780" y="40141"/>
        <a:ext cx="169191" cy="169191"/>
      </dsp:txXfrm>
    </dsp:sp>
    <dsp:sp modelId="{27B4AABF-34A3-4818-9966-57EA1DAF2F96}">
      <dsp:nvSpPr>
        <dsp:cNvPr id="0" name=""/>
        <dsp:cNvSpPr/>
      </dsp:nvSpPr>
      <dsp:spPr>
        <a:xfrm rot="257143">
          <a:off x="3301884" y="97644"/>
          <a:ext cx="63528" cy="80754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b="1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301911" y="113083"/>
        <a:ext cx="44470" cy="48452"/>
      </dsp:txXfrm>
    </dsp:sp>
    <dsp:sp modelId="{A51A51A8-4807-4BED-AFFC-66D1FA6BE066}">
      <dsp:nvSpPr>
        <dsp:cNvPr id="0" name=""/>
        <dsp:cNvSpPr/>
      </dsp:nvSpPr>
      <dsp:spPr>
        <a:xfrm>
          <a:off x="3394872" y="31939"/>
          <a:ext cx="239271" cy="239271"/>
        </a:xfrm>
        <a:prstGeom prst="ellipse">
          <a:avLst/>
        </a:prstGeom>
        <a:solidFill>
          <a:srgbClr val="ED7D31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1.2</a:t>
          </a:r>
        </a:p>
      </dsp:txBody>
      <dsp:txXfrm>
        <a:off x="3429912" y="66979"/>
        <a:ext cx="169191" cy="169191"/>
      </dsp:txXfrm>
    </dsp:sp>
    <dsp:sp modelId="{2DC1C9F3-341B-4160-ADF0-EB5CE5DEE3D7}">
      <dsp:nvSpPr>
        <dsp:cNvPr id="0" name=""/>
        <dsp:cNvSpPr/>
      </dsp:nvSpPr>
      <dsp:spPr>
        <a:xfrm rot="771429">
          <a:off x="3656057" y="150755"/>
          <a:ext cx="63528" cy="80754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b="1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656296" y="164786"/>
        <a:ext cx="44470" cy="48452"/>
      </dsp:txXfrm>
    </dsp:sp>
    <dsp:sp modelId="{7412737A-051E-495F-84F0-B024AFB0CD2F}">
      <dsp:nvSpPr>
        <dsp:cNvPr id="0" name=""/>
        <dsp:cNvSpPr/>
      </dsp:nvSpPr>
      <dsp:spPr>
        <a:xfrm>
          <a:off x="3745004" y="111854"/>
          <a:ext cx="239271" cy="239271"/>
        </a:xfrm>
        <a:prstGeom prst="ellipse">
          <a:avLst/>
        </a:prstGeom>
        <a:solidFill>
          <a:srgbClr val="ED7D31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1.3</a:t>
          </a:r>
        </a:p>
      </dsp:txBody>
      <dsp:txXfrm>
        <a:off x="3780044" y="146894"/>
        <a:ext cx="169191" cy="169191"/>
      </dsp:txXfrm>
    </dsp:sp>
    <dsp:sp modelId="{482C9628-94A8-4D10-80B2-3D817CA82DDC}">
      <dsp:nvSpPr>
        <dsp:cNvPr id="0" name=""/>
        <dsp:cNvSpPr/>
      </dsp:nvSpPr>
      <dsp:spPr>
        <a:xfrm rot="1285714">
          <a:off x="3998357" y="256060"/>
          <a:ext cx="63528" cy="80754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b="1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999016" y="268730"/>
        <a:ext cx="44470" cy="48452"/>
      </dsp:txXfrm>
    </dsp:sp>
    <dsp:sp modelId="{73D5B339-2FF4-465F-8767-F64AD5504DD7}">
      <dsp:nvSpPr>
        <dsp:cNvPr id="0" name=""/>
        <dsp:cNvSpPr/>
      </dsp:nvSpPr>
      <dsp:spPr>
        <a:xfrm>
          <a:off x="4079315" y="243062"/>
          <a:ext cx="239271" cy="239271"/>
        </a:xfrm>
        <a:prstGeom prst="ellipse">
          <a:avLst/>
        </a:prstGeom>
        <a:solidFill>
          <a:srgbClr val="ED7D31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1.4</a:t>
          </a:r>
        </a:p>
      </dsp:txBody>
      <dsp:txXfrm>
        <a:off x="4114355" y="278102"/>
        <a:ext cx="169191" cy="169191"/>
      </dsp:txXfrm>
    </dsp:sp>
    <dsp:sp modelId="{18A036C6-6833-47A8-AFB5-BC0445C94B69}">
      <dsp:nvSpPr>
        <dsp:cNvPr id="0" name=""/>
        <dsp:cNvSpPr/>
      </dsp:nvSpPr>
      <dsp:spPr>
        <a:xfrm rot="1800000">
          <a:off x="4321140" y="411205"/>
          <a:ext cx="63528" cy="80754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b="1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4322417" y="422592"/>
        <a:ext cx="44470" cy="48452"/>
      </dsp:txXfrm>
    </dsp:sp>
    <dsp:sp modelId="{16F88E24-D618-416A-851C-CC4F6E0EE1DD}">
      <dsp:nvSpPr>
        <dsp:cNvPr id="0" name=""/>
        <dsp:cNvSpPr/>
      </dsp:nvSpPr>
      <dsp:spPr>
        <a:xfrm>
          <a:off x="4390336" y="422630"/>
          <a:ext cx="239271" cy="239271"/>
        </a:xfrm>
        <a:prstGeom prst="ellipse">
          <a:avLst/>
        </a:prstGeom>
        <a:solidFill>
          <a:srgbClr val="ED7D31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1.5</a:t>
          </a:r>
        </a:p>
      </dsp:txBody>
      <dsp:txXfrm>
        <a:off x="4425376" y="457670"/>
        <a:ext cx="169191" cy="169191"/>
      </dsp:txXfrm>
    </dsp:sp>
    <dsp:sp modelId="{0B89398E-F7D3-46FA-BAAA-1B4B90669B45}">
      <dsp:nvSpPr>
        <dsp:cNvPr id="0" name=""/>
        <dsp:cNvSpPr/>
      </dsp:nvSpPr>
      <dsp:spPr>
        <a:xfrm rot="2314286">
          <a:off x="4617194" y="612727"/>
          <a:ext cx="63528" cy="80754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b="1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4619273" y="622937"/>
        <a:ext cx="44470" cy="48452"/>
      </dsp:txXfrm>
    </dsp:sp>
    <dsp:sp modelId="{CF74930B-047C-4AC1-9166-9915CC775397}">
      <dsp:nvSpPr>
        <dsp:cNvPr id="0" name=""/>
        <dsp:cNvSpPr/>
      </dsp:nvSpPr>
      <dsp:spPr>
        <a:xfrm>
          <a:off x="4671121" y="646548"/>
          <a:ext cx="239271" cy="239271"/>
        </a:xfrm>
        <a:prstGeom prst="ellipse">
          <a:avLst/>
        </a:prstGeom>
        <a:solidFill>
          <a:srgbClr val="ED7D31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1.6</a:t>
          </a:r>
        </a:p>
      </dsp:txBody>
      <dsp:txXfrm>
        <a:off x="4706161" y="681588"/>
        <a:ext cx="169191" cy="169191"/>
      </dsp:txXfrm>
    </dsp:sp>
    <dsp:sp modelId="{715F2DE3-D2C0-427F-B953-F8032B628978}">
      <dsp:nvSpPr>
        <dsp:cNvPr id="0" name=""/>
        <dsp:cNvSpPr/>
      </dsp:nvSpPr>
      <dsp:spPr>
        <a:xfrm rot="2828571">
          <a:off x="4879906" y="856121"/>
          <a:ext cx="63528" cy="80754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b="1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4882954" y="865287"/>
        <a:ext cx="44470" cy="48452"/>
      </dsp:txXfrm>
    </dsp:sp>
    <dsp:sp modelId="{EEDF55A3-0254-47D9-8D0E-D44878B151B8}">
      <dsp:nvSpPr>
        <dsp:cNvPr id="0" name=""/>
        <dsp:cNvSpPr/>
      </dsp:nvSpPr>
      <dsp:spPr>
        <a:xfrm>
          <a:off x="4915395" y="909814"/>
          <a:ext cx="239271" cy="239271"/>
        </a:xfrm>
        <a:prstGeom prst="ellipse">
          <a:avLst/>
        </a:prstGeom>
        <a:solidFill>
          <a:srgbClr val="ED7D31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1.7</a:t>
          </a:r>
        </a:p>
      </dsp:txBody>
      <dsp:txXfrm>
        <a:off x="4950435" y="944854"/>
        <a:ext cx="169191" cy="169191"/>
      </dsp:txXfrm>
    </dsp:sp>
    <dsp:sp modelId="{60CECC5E-C642-4597-AD69-FB158D272456}">
      <dsp:nvSpPr>
        <dsp:cNvPr id="0" name=""/>
        <dsp:cNvSpPr/>
      </dsp:nvSpPr>
      <dsp:spPr>
        <a:xfrm rot="3342857">
          <a:off x="5103408" y="1135953"/>
          <a:ext cx="63528" cy="80754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b="1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5107569" y="1144231"/>
        <a:ext cx="44470" cy="48452"/>
      </dsp:txXfrm>
    </dsp:sp>
    <dsp:sp modelId="{FB82B7B0-3843-41CA-A85B-9D44A6EE7612}">
      <dsp:nvSpPr>
        <dsp:cNvPr id="0" name=""/>
        <dsp:cNvSpPr/>
      </dsp:nvSpPr>
      <dsp:spPr>
        <a:xfrm>
          <a:off x="5117704" y="1206546"/>
          <a:ext cx="239271" cy="239271"/>
        </a:xfrm>
        <a:prstGeom prst="ellipse">
          <a:avLst/>
        </a:prstGeom>
        <a:solidFill>
          <a:srgbClr val="ED7D31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1.8</a:t>
          </a:r>
        </a:p>
      </dsp:txBody>
      <dsp:txXfrm>
        <a:off x="5152744" y="1241586"/>
        <a:ext cx="169191" cy="169191"/>
      </dsp:txXfrm>
    </dsp:sp>
    <dsp:sp modelId="{4F783DA7-037F-463C-8480-57D589311AC9}">
      <dsp:nvSpPr>
        <dsp:cNvPr id="0" name=""/>
        <dsp:cNvSpPr/>
      </dsp:nvSpPr>
      <dsp:spPr>
        <a:xfrm rot="3857143">
          <a:off x="5282707" y="1445970"/>
          <a:ext cx="63528" cy="80754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b="1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5288102" y="1453536"/>
        <a:ext cx="44470" cy="48452"/>
      </dsp:txXfrm>
    </dsp:sp>
    <dsp:sp modelId="{0CD30D32-5844-4FED-9080-5C2823A5F034}">
      <dsp:nvSpPr>
        <dsp:cNvPr id="0" name=""/>
        <dsp:cNvSpPr/>
      </dsp:nvSpPr>
      <dsp:spPr>
        <a:xfrm>
          <a:off x="5273528" y="1530117"/>
          <a:ext cx="239271" cy="239271"/>
        </a:xfrm>
        <a:prstGeom prst="ellipse">
          <a:avLst/>
        </a:prstGeom>
        <a:solidFill>
          <a:srgbClr val="ED7D31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1.9</a:t>
          </a:r>
        </a:p>
      </dsp:txBody>
      <dsp:txXfrm>
        <a:off x="5308568" y="1565157"/>
        <a:ext cx="169191" cy="169191"/>
      </dsp:txXfrm>
    </dsp:sp>
    <dsp:sp modelId="{1FEBFCE6-0FD2-4040-9F4D-E4B83DAE1213}">
      <dsp:nvSpPr>
        <dsp:cNvPr id="0" name=""/>
        <dsp:cNvSpPr/>
      </dsp:nvSpPr>
      <dsp:spPr>
        <a:xfrm rot="4371429">
          <a:off x="5413798" y="1779248"/>
          <a:ext cx="63528" cy="80754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b="1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5420518" y="1786293"/>
        <a:ext cx="44470" cy="48452"/>
      </dsp:txXfrm>
    </dsp:sp>
    <dsp:sp modelId="{A7719EB5-CBC4-47AB-BC34-2C8BD16D96F8}">
      <dsp:nvSpPr>
        <dsp:cNvPr id="0" name=""/>
        <dsp:cNvSpPr/>
      </dsp:nvSpPr>
      <dsp:spPr>
        <a:xfrm>
          <a:off x="5379385" y="1873298"/>
          <a:ext cx="239271" cy="239271"/>
        </a:xfrm>
        <a:prstGeom prst="ellipse">
          <a:avLst/>
        </a:prstGeom>
        <a:solidFill>
          <a:srgbClr val="E07D25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1.10</a:t>
          </a:r>
        </a:p>
      </dsp:txBody>
      <dsp:txXfrm>
        <a:off x="5414425" y="1908338"/>
        <a:ext cx="169191" cy="169191"/>
      </dsp:txXfrm>
    </dsp:sp>
    <dsp:sp modelId="{DE395591-11E1-4D0A-82EF-D913B56780D7}">
      <dsp:nvSpPr>
        <dsp:cNvPr id="0" name=""/>
        <dsp:cNvSpPr/>
      </dsp:nvSpPr>
      <dsp:spPr>
        <a:xfrm rot="4885714">
          <a:off x="5493752" y="2128341"/>
          <a:ext cx="63528" cy="80754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b="1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5501861" y="2135069"/>
        <a:ext cx="44470" cy="48452"/>
      </dsp:txXfrm>
    </dsp:sp>
    <dsp:sp modelId="{615908BB-4D23-458C-8362-DBB43C478F3A}">
      <dsp:nvSpPr>
        <dsp:cNvPr id="0" name=""/>
        <dsp:cNvSpPr/>
      </dsp:nvSpPr>
      <dsp:spPr>
        <a:xfrm>
          <a:off x="5432912" y="2228423"/>
          <a:ext cx="239271" cy="239271"/>
        </a:xfrm>
        <a:prstGeom prst="ellipse">
          <a:avLst/>
        </a:prstGeom>
        <a:solidFill>
          <a:srgbClr val="E07D25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1.11</a:t>
          </a:r>
        </a:p>
      </dsp:txBody>
      <dsp:txXfrm>
        <a:off x="5467952" y="2263463"/>
        <a:ext cx="169191" cy="169191"/>
      </dsp:txXfrm>
    </dsp:sp>
    <dsp:sp modelId="{973254FC-2814-4CE9-9723-034CD6EDC0AB}">
      <dsp:nvSpPr>
        <dsp:cNvPr id="0" name=""/>
        <dsp:cNvSpPr/>
      </dsp:nvSpPr>
      <dsp:spPr>
        <a:xfrm rot="5400000">
          <a:off x="5520783" y="2485452"/>
          <a:ext cx="63528" cy="80754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b="1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5530312" y="2492074"/>
        <a:ext cx="44470" cy="48452"/>
      </dsp:txXfrm>
    </dsp:sp>
    <dsp:sp modelId="{0C5962CB-63F3-45EA-99EB-BEE19EB22E2B}">
      <dsp:nvSpPr>
        <dsp:cNvPr id="0" name=""/>
        <dsp:cNvSpPr/>
      </dsp:nvSpPr>
      <dsp:spPr>
        <a:xfrm>
          <a:off x="5432912" y="2587560"/>
          <a:ext cx="239271" cy="239271"/>
        </a:xfrm>
        <a:prstGeom prst="ellipse">
          <a:avLst/>
        </a:prstGeom>
        <a:solidFill>
          <a:srgbClr val="E07D25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1.12</a:t>
          </a:r>
        </a:p>
      </dsp:txBody>
      <dsp:txXfrm>
        <a:off x="5467952" y="2622600"/>
        <a:ext cx="169191" cy="169191"/>
      </dsp:txXfrm>
    </dsp:sp>
    <dsp:sp modelId="{00EEBF9A-4B89-42D7-AB3B-0E1D6B6076AD}">
      <dsp:nvSpPr>
        <dsp:cNvPr id="0" name=""/>
        <dsp:cNvSpPr/>
      </dsp:nvSpPr>
      <dsp:spPr>
        <a:xfrm rot="5914286">
          <a:off x="5494288" y="2842603"/>
          <a:ext cx="63528" cy="80754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b="1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5505237" y="2849331"/>
        <a:ext cx="44470" cy="48452"/>
      </dsp:txXfrm>
    </dsp:sp>
    <dsp:sp modelId="{C1D497F7-8343-4FB2-8AAA-9A999A83992C}">
      <dsp:nvSpPr>
        <dsp:cNvPr id="0" name=""/>
        <dsp:cNvSpPr/>
      </dsp:nvSpPr>
      <dsp:spPr>
        <a:xfrm>
          <a:off x="5379385" y="2942685"/>
          <a:ext cx="239271" cy="239271"/>
        </a:xfrm>
        <a:prstGeom prst="ellipse">
          <a:avLst/>
        </a:prstGeom>
        <a:solidFill>
          <a:srgbClr val="E07D25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1.13</a:t>
          </a:r>
        </a:p>
      </dsp:txBody>
      <dsp:txXfrm>
        <a:off x="5414425" y="2977725"/>
        <a:ext cx="169191" cy="169191"/>
      </dsp:txXfrm>
    </dsp:sp>
    <dsp:sp modelId="{867CF2DA-CB01-4635-B39A-AD924A120F53}">
      <dsp:nvSpPr>
        <dsp:cNvPr id="0" name=""/>
        <dsp:cNvSpPr/>
      </dsp:nvSpPr>
      <dsp:spPr>
        <a:xfrm rot="6428571">
          <a:off x="5414858" y="3191816"/>
          <a:ext cx="63528" cy="80754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b="1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5427196" y="3198861"/>
        <a:ext cx="44470" cy="48452"/>
      </dsp:txXfrm>
    </dsp:sp>
    <dsp:sp modelId="{44CE98AF-F29C-4E19-9FBD-8825CD0B6544}">
      <dsp:nvSpPr>
        <dsp:cNvPr id="0" name=""/>
        <dsp:cNvSpPr/>
      </dsp:nvSpPr>
      <dsp:spPr>
        <a:xfrm>
          <a:off x="5273528" y="3285866"/>
          <a:ext cx="239271" cy="239271"/>
        </a:xfrm>
        <a:prstGeom prst="ellipse">
          <a:avLst/>
        </a:prstGeom>
        <a:solidFill>
          <a:srgbClr val="E07D25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1.14</a:t>
          </a:r>
        </a:p>
      </dsp:txBody>
      <dsp:txXfrm>
        <a:off x="5308568" y="3320906"/>
        <a:ext cx="169191" cy="169191"/>
      </dsp:txXfrm>
    </dsp:sp>
    <dsp:sp modelId="{456EE50E-8F4A-4B54-AE87-CC836478DAAB}">
      <dsp:nvSpPr>
        <dsp:cNvPr id="0" name=""/>
        <dsp:cNvSpPr/>
      </dsp:nvSpPr>
      <dsp:spPr>
        <a:xfrm rot="6942857">
          <a:off x="5284267" y="3525290"/>
          <a:ext cx="63528" cy="80754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b="1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5297930" y="3532856"/>
        <a:ext cx="44470" cy="48452"/>
      </dsp:txXfrm>
    </dsp:sp>
    <dsp:sp modelId="{D0A2E09A-5C28-431A-A941-50EFD3F5B13E}">
      <dsp:nvSpPr>
        <dsp:cNvPr id="0" name=""/>
        <dsp:cNvSpPr/>
      </dsp:nvSpPr>
      <dsp:spPr>
        <a:xfrm>
          <a:off x="5117704" y="3609437"/>
          <a:ext cx="239271" cy="239271"/>
        </a:xfrm>
        <a:prstGeom prst="ellipse">
          <a:avLst/>
        </a:prstGeom>
        <a:solidFill>
          <a:srgbClr val="E07D25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1.15</a:t>
          </a:r>
        </a:p>
      </dsp:txBody>
      <dsp:txXfrm>
        <a:off x="5152744" y="3644477"/>
        <a:ext cx="169191" cy="169191"/>
      </dsp:txXfrm>
    </dsp:sp>
    <dsp:sp modelId="{731D79DF-247A-4BC0-BD9B-22ACC2F501FC}">
      <dsp:nvSpPr>
        <dsp:cNvPr id="0" name=""/>
        <dsp:cNvSpPr/>
      </dsp:nvSpPr>
      <dsp:spPr>
        <a:xfrm rot="7457143">
          <a:off x="5105434" y="3835576"/>
          <a:ext cx="63528" cy="80754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b="1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5120331" y="3843854"/>
        <a:ext cx="44470" cy="48452"/>
      </dsp:txXfrm>
    </dsp:sp>
    <dsp:sp modelId="{779AF1E2-B7E1-4831-9BC1-43EE9EACB041}">
      <dsp:nvSpPr>
        <dsp:cNvPr id="0" name=""/>
        <dsp:cNvSpPr/>
      </dsp:nvSpPr>
      <dsp:spPr>
        <a:xfrm>
          <a:off x="4915395" y="3906169"/>
          <a:ext cx="239271" cy="239271"/>
        </a:xfrm>
        <a:prstGeom prst="ellipse">
          <a:avLst/>
        </a:prstGeom>
        <a:solidFill>
          <a:srgbClr val="E07D25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1.16</a:t>
          </a:r>
        </a:p>
      </dsp:txBody>
      <dsp:txXfrm>
        <a:off x="4950435" y="3941209"/>
        <a:ext cx="169191" cy="169191"/>
      </dsp:txXfrm>
    </dsp:sp>
    <dsp:sp modelId="{E3ED8468-7A7D-48C3-A6F8-2F281B310FAB}">
      <dsp:nvSpPr>
        <dsp:cNvPr id="0" name=""/>
        <dsp:cNvSpPr/>
      </dsp:nvSpPr>
      <dsp:spPr>
        <a:xfrm rot="7971429">
          <a:off x="4882352" y="4115743"/>
          <a:ext cx="63528" cy="80754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b="1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4898362" y="4124909"/>
        <a:ext cx="44470" cy="48452"/>
      </dsp:txXfrm>
    </dsp:sp>
    <dsp:sp modelId="{3E2152D1-C817-493B-939D-16DBA33FDD3F}">
      <dsp:nvSpPr>
        <dsp:cNvPr id="0" name=""/>
        <dsp:cNvSpPr/>
      </dsp:nvSpPr>
      <dsp:spPr>
        <a:xfrm>
          <a:off x="4671121" y="4169435"/>
          <a:ext cx="239271" cy="239271"/>
        </a:xfrm>
        <a:prstGeom prst="ellipse">
          <a:avLst/>
        </a:prstGeom>
        <a:solidFill>
          <a:srgbClr val="E07D25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1.17</a:t>
          </a:r>
        </a:p>
      </dsp:txBody>
      <dsp:txXfrm>
        <a:off x="4706161" y="4204475"/>
        <a:ext cx="169191" cy="169191"/>
      </dsp:txXfrm>
    </dsp:sp>
    <dsp:sp modelId="{490AF04C-1826-4924-B2F6-67E1108BDCDC}">
      <dsp:nvSpPr>
        <dsp:cNvPr id="0" name=""/>
        <dsp:cNvSpPr/>
      </dsp:nvSpPr>
      <dsp:spPr>
        <a:xfrm rot="8485714">
          <a:off x="4620006" y="4359531"/>
          <a:ext cx="63528" cy="807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10800000">
        <a:off x="4636985" y="4369741"/>
        <a:ext cx="44470" cy="48452"/>
      </dsp:txXfrm>
    </dsp:sp>
    <dsp:sp modelId="{47635F44-6D04-4FF8-83B6-118043CBF9B3}">
      <dsp:nvSpPr>
        <dsp:cNvPr id="0" name=""/>
        <dsp:cNvSpPr/>
      </dsp:nvSpPr>
      <dsp:spPr>
        <a:xfrm>
          <a:off x="4390336" y="4393353"/>
          <a:ext cx="239271" cy="239271"/>
        </a:xfrm>
        <a:prstGeom prst="ellipse">
          <a:avLst/>
        </a:prstGeom>
        <a:solidFill>
          <a:srgbClr val="E07D25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1.18</a:t>
          </a:r>
        </a:p>
      </dsp:txBody>
      <dsp:txXfrm>
        <a:off x="4425376" y="4428393"/>
        <a:ext cx="169191" cy="169191"/>
      </dsp:txXfrm>
    </dsp:sp>
    <dsp:sp modelId="{93635551-1751-4EF1-AE51-DE5907B65939}">
      <dsp:nvSpPr>
        <dsp:cNvPr id="0" name=""/>
        <dsp:cNvSpPr/>
      </dsp:nvSpPr>
      <dsp:spPr>
        <a:xfrm rot="9000000">
          <a:off x="4324254" y="4561497"/>
          <a:ext cx="63528" cy="807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10800000">
        <a:off x="4342035" y="4572884"/>
        <a:ext cx="44470" cy="48452"/>
      </dsp:txXfrm>
    </dsp:sp>
    <dsp:sp modelId="{EA3252B9-EB49-4E64-9674-8B757CE660F9}">
      <dsp:nvSpPr>
        <dsp:cNvPr id="0" name=""/>
        <dsp:cNvSpPr/>
      </dsp:nvSpPr>
      <dsp:spPr>
        <a:xfrm>
          <a:off x="4079315" y="4572921"/>
          <a:ext cx="239271" cy="239271"/>
        </a:xfrm>
        <a:prstGeom prst="ellipse">
          <a:avLst/>
        </a:prstGeom>
        <a:solidFill>
          <a:schemeClr val="bg1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2.1</a:t>
          </a:r>
        </a:p>
      </dsp:txBody>
      <dsp:txXfrm>
        <a:off x="4114355" y="4607961"/>
        <a:ext cx="169191" cy="169191"/>
      </dsp:txXfrm>
    </dsp:sp>
    <dsp:sp modelId="{A896124A-7675-47E0-A1D1-B2E59C3EA69E}">
      <dsp:nvSpPr>
        <dsp:cNvPr id="0" name=""/>
        <dsp:cNvSpPr/>
      </dsp:nvSpPr>
      <dsp:spPr>
        <a:xfrm rot="9514286">
          <a:off x="4001705" y="4717126"/>
          <a:ext cx="63528" cy="807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10800000">
        <a:off x="4020104" y="4729796"/>
        <a:ext cx="44470" cy="48452"/>
      </dsp:txXfrm>
    </dsp:sp>
    <dsp:sp modelId="{A14E7454-18F4-4A81-82DE-8B1669F6603A}">
      <dsp:nvSpPr>
        <dsp:cNvPr id="0" name=""/>
        <dsp:cNvSpPr/>
      </dsp:nvSpPr>
      <dsp:spPr>
        <a:xfrm>
          <a:off x="3745004" y="4704128"/>
          <a:ext cx="239271" cy="239271"/>
        </a:xfrm>
        <a:prstGeom prst="ellipse">
          <a:avLst/>
        </a:prstGeom>
        <a:solidFill>
          <a:schemeClr val="bg1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2.2</a:t>
          </a:r>
        </a:p>
      </dsp:txBody>
      <dsp:txXfrm>
        <a:off x="3780044" y="4739168"/>
        <a:ext cx="169191" cy="169191"/>
      </dsp:txXfrm>
    </dsp:sp>
    <dsp:sp modelId="{A8A60209-23B0-41B8-BCF0-E7FDB94A9D2E}">
      <dsp:nvSpPr>
        <dsp:cNvPr id="0" name=""/>
        <dsp:cNvSpPr/>
      </dsp:nvSpPr>
      <dsp:spPr>
        <a:xfrm rot="10028571">
          <a:off x="3659562" y="4822945"/>
          <a:ext cx="63528" cy="807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10800000">
        <a:off x="3678381" y="4836976"/>
        <a:ext cx="44470" cy="48452"/>
      </dsp:txXfrm>
    </dsp:sp>
    <dsp:sp modelId="{860F3D5D-4D6E-4308-A095-40C508F90E58}">
      <dsp:nvSpPr>
        <dsp:cNvPr id="0" name=""/>
        <dsp:cNvSpPr/>
      </dsp:nvSpPr>
      <dsp:spPr>
        <a:xfrm>
          <a:off x="3394872" y="4784044"/>
          <a:ext cx="239271" cy="239271"/>
        </a:xfrm>
        <a:prstGeom prst="ellipse">
          <a:avLst/>
        </a:prstGeom>
        <a:solidFill>
          <a:schemeClr val="bg1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2.3</a:t>
          </a:r>
        </a:p>
      </dsp:txBody>
      <dsp:txXfrm>
        <a:off x="3429912" y="4819084"/>
        <a:ext cx="169191" cy="169191"/>
      </dsp:txXfrm>
    </dsp:sp>
    <dsp:sp modelId="{09A3377C-6B1A-471C-A0AD-FE157AFF956C}">
      <dsp:nvSpPr>
        <dsp:cNvPr id="0" name=""/>
        <dsp:cNvSpPr/>
      </dsp:nvSpPr>
      <dsp:spPr>
        <a:xfrm rot="10542857">
          <a:off x="3305470" y="4876587"/>
          <a:ext cx="63528" cy="807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10800000">
        <a:off x="3324501" y="4892026"/>
        <a:ext cx="44470" cy="48452"/>
      </dsp:txXfrm>
    </dsp:sp>
    <dsp:sp modelId="{4CDBA012-6F89-4EB2-8596-4298D3E1F757}">
      <dsp:nvSpPr>
        <dsp:cNvPr id="0" name=""/>
        <dsp:cNvSpPr/>
      </dsp:nvSpPr>
      <dsp:spPr>
        <a:xfrm>
          <a:off x="3036740" y="4810882"/>
          <a:ext cx="239271" cy="239271"/>
        </a:xfrm>
        <a:prstGeom prst="ellipse">
          <a:avLst/>
        </a:prstGeom>
        <a:solidFill>
          <a:schemeClr val="bg1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2.4</a:t>
          </a:r>
        </a:p>
      </dsp:txBody>
      <dsp:txXfrm>
        <a:off x="3071780" y="4845922"/>
        <a:ext cx="169191" cy="169191"/>
      </dsp:txXfrm>
    </dsp:sp>
    <dsp:sp modelId="{C283EBF4-5564-4213-883E-81FFBFF0B019}">
      <dsp:nvSpPr>
        <dsp:cNvPr id="0" name=""/>
        <dsp:cNvSpPr/>
      </dsp:nvSpPr>
      <dsp:spPr>
        <a:xfrm rot="11057143">
          <a:off x="2947338" y="4876856"/>
          <a:ext cx="63528" cy="807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10800000">
        <a:off x="2966369" y="4893719"/>
        <a:ext cx="44470" cy="48452"/>
      </dsp:txXfrm>
    </dsp:sp>
    <dsp:sp modelId="{21A4408B-847C-468D-877F-6DD6095A9E9B}">
      <dsp:nvSpPr>
        <dsp:cNvPr id="0" name=""/>
        <dsp:cNvSpPr/>
      </dsp:nvSpPr>
      <dsp:spPr>
        <a:xfrm>
          <a:off x="2678608" y="4784044"/>
          <a:ext cx="239271" cy="239271"/>
        </a:xfrm>
        <a:prstGeom prst="ellipse">
          <a:avLst/>
        </a:prstGeom>
        <a:solidFill>
          <a:schemeClr val="bg1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2.5</a:t>
          </a:r>
        </a:p>
      </dsp:txBody>
      <dsp:txXfrm>
        <a:off x="2713648" y="4819084"/>
        <a:ext cx="169191" cy="169191"/>
      </dsp:txXfrm>
    </dsp:sp>
    <dsp:sp modelId="{4BAC4693-A184-4278-9E6E-40A8FFE7C195}">
      <dsp:nvSpPr>
        <dsp:cNvPr id="0" name=""/>
        <dsp:cNvSpPr/>
      </dsp:nvSpPr>
      <dsp:spPr>
        <a:xfrm rot="11571429">
          <a:off x="2593166" y="4823745"/>
          <a:ext cx="63528" cy="807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10800000">
        <a:off x="2611985" y="4842016"/>
        <a:ext cx="44470" cy="48452"/>
      </dsp:txXfrm>
    </dsp:sp>
    <dsp:sp modelId="{EF834EBC-F63D-4ACF-AA2F-E8CC39886EE7}">
      <dsp:nvSpPr>
        <dsp:cNvPr id="0" name=""/>
        <dsp:cNvSpPr/>
      </dsp:nvSpPr>
      <dsp:spPr>
        <a:xfrm>
          <a:off x="2328475" y="4704128"/>
          <a:ext cx="239271" cy="239271"/>
        </a:xfrm>
        <a:prstGeom prst="ellipse">
          <a:avLst/>
        </a:prstGeom>
        <a:solidFill>
          <a:schemeClr val="bg1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2.6</a:t>
          </a:r>
        </a:p>
      </dsp:txBody>
      <dsp:txXfrm>
        <a:off x="2363515" y="4739168"/>
        <a:ext cx="169191" cy="169191"/>
      </dsp:txXfrm>
    </dsp:sp>
    <dsp:sp modelId="{08119609-A2F6-4DB2-BC1A-9A3EF4DA22BD}">
      <dsp:nvSpPr>
        <dsp:cNvPr id="0" name=""/>
        <dsp:cNvSpPr/>
      </dsp:nvSpPr>
      <dsp:spPr>
        <a:xfrm rot="12085714">
          <a:off x="2250865" y="4718440"/>
          <a:ext cx="63528" cy="807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10800000">
        <a:off x="2269264" y="4738072"/>
        <a:ext cx="44470" cy="48452"/>
      </dsp:txXfrm>
    </dsp:sp>
    <dsp:sp modelId="{E939E892-2086-41D8-899A-6942676C0605}">
      <dsp:nvSpPr>
        <dsp:cNvPr id="0" name=""/>
        <dsp:cNvSpPr/>
      </dsp:nvSpPr>
      <dsp:spPr>
        <a:xfrm>
          <a:off x="1994165" y="4572921"/>
          <a:ext cx="239271" cy="239271"/>
        </a:xfrm>
        <a:prstGeom prst="ellipse">
          <a:avLst/>
        </a:prstGeom>
        <a:solidFill>
          <a:schemeClr val="bg1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2.7</a:t>
          </a:r>
        </a:p>
      </dsp:txBody>
      <dsp:txXfrm>
        <a:off x="2029205" y="4607961"/>
        <a:ext cx="169191" cy="169191"/>
      </dsp:txXfrm>
    </dsp:sp>
    <dsp:sp modelId="{418EA07B-CD82-403B-B3DB-2828D90E726C}">
      <dsp:nvSpPr>
        <dsp:cNvPr id="0" name=""/>
        <dsp:cNvSpPr/>
      </dsp:nvSpPr>
      <dsp:spPr>
        <a:xfrm rot="12600000">
          <a:off x="1928082" y="4563295"/>
          <a:ext cx="63528" cy="807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10800000">
        <a:off x="1945863" y="4584211"/>
        <a:ext cx="44470" cy="48452"/>
      </dsp:txXfrm>
    </dsp:sp>
    <dsp:sp modelId="{79A018D0-124C-4C41-82F2-253CC9BC6546}">
      <dsp:nvSpPr>
        <dsp:cNvPr id="0" name=""/>
        <dsp:cNvSpPr/>
      </dsp:nvSpPr>
      <dsp:spPr>
        <a:xfrm>
          <a:off x="1683143" y="4393353"/>
          <a:ext cx="239271" cy="239271"/>
        </a:xfrm>
        <a:prstGeom prst="ellipse">
          <a:avLst/>
        </a:prstGeom>
        <a:solidFill>
          <a:schemeClr val="bg1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2.8</a:t>
          </a:r>
        </a:p>
      </dsp:txBody>
      <dsp:txXfrm>
        <a:off x="1718183" y="4428393"/>
        <a:ext cx="169191" cy="169191"/>
      </dsp:txXfrm>
    </dsp:sp>
    <dsp:sp modelId="{1028E4FC-E0F1-49D0-BFCB-70F73A9F89CA}">
      <dsp:nvSpPr>
        <dsp:cNvPr id="0" name=""/>
        <dsp:cNvSpPr/>
      </dsp:nvSpPr>
      <dsp:spPr>
        <a:xfrm rot="13114286">
          <a:off x="1632028" y="4361773"/>
          <a:ext cx="63528" cy="807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10800000">
        <a:off x="1649007" y="4383865"/>
        <a:ext cx="44470" cy="48452"/>
      </dsp:txXfrm>
    </dsp:sp>
    <dsp:sp modelId="{9C1D41D5-F3C0-4997-9209-6971B172AA62}">
      <dsp:nvSpPr>
        <dsp:cNvPr id="0" name=""/>
        <dsp:cNvSpPr/>
      </dsp:nvSpPr>
      <dsp:spPr>
        <a:xfrm>
          <a:off x="1402359" y="4169435"/>
          <a:ext cx="239271" cy="239271"/>
        </a:xfrm>
        <a:prstGeom prst="ellipse">
          <a:avLst/>
        </a:prstGeom>
        <a:solidFill>
          <a:schemeClr val="bg1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2.9</a:t>
          </a:r>
        </a:p>
      </dsp:txBody>
      <dsp:txXfrm>
        <a:off x="1437399" y="4204475"/>
        <a:ext cx="169191" cy="169191"/>
      </dsp:txXfrm>
    </dsp:sp>
    <dsp:sp modelId="{D7FBF4E0-FA43-49B4-9C4A-1CE45E4B01D4}">
      <dsp:nvSpPr>
        <dsp:cNvPr id="0" name=""/>
        <dsp:cNvSpPr/>
      </dsp:nvSpPr>
      <dsp:spPr>
        <a:xfrm rot="13628571">
          <a:off x="1369316" y="4118379"/>
          <a:ext cx="63528" cy="807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10800000">
        <a:off x="1385326" y="4141515"/>
        <a:ext cx="44470" cy="48452"/>
      </dsp:txXfrm>
    </dsp:sp>
    <dsp:sp modelId="{970D64CB-AC2A-404C-988D-4D72A37C798E}">
      <dsp:nvSpPr>
        <dsp:cNvPr id="0" name=""/>
        <dsp:cNvSpPr/>
      </dsp:nvSpPr>
      <dsp:spPr>
        <a:xfrm>
          <a:off x="1158084" y="3906169"/>
          <a:ext cx="239271" cy="239271"/>
        </a:xfrm>
        <a:prstGeom prst="ellipse">
          <a:avLst/>
        </a:prstGeom>
        <a:solidFill>
          <a:schemeClr val="bg1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2.10</a:t>
          </a:r>
        </a:p>
      </dsp:txBody>
      <dsp:txXfrm>
        <a:off x="1193124" y="3941209"/>
        <a:ext cx="169191" cy="169191"/>
      </dsp:txXfrm>
    </dsp:sp>
    <dsp:sp modelId="{27618ED8-47BD-4C0B-AC4E-7A19E7CCAEC1}">
      <dsp:nvSpPr>
        <dsp:cNvPr id="0" name=""/>
        <dsp:cNvSpPr/>
      </dsp:nvSpPr>
      <dsp:spPr>
        <a:xfrm rot="14142857">
          <a:off x="1145814" y="3838547"/>
          <a:ext cx="63528" cy="807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10800000">
        <a:off x="1160711" y="3862571"/>
        <a:ext cx="44470" cy="48452"/>
      </dsp:txXfrm>
    </dsp:sp>
    <dsp:sp modelId="{6ED709D7-BE39-41F3-B865-436EFD0B3674}">
      <dsp:nvSpPr>
        <dsp:cNvPr id="0" name=""/>
        <dsp:cNvSpPr/>
      </dsp:nvSpPr>
      <dsp:spPr>
        <a:xfrm>
          <a:off x="955776" y="3609437"/>
          <a:ext cx="239271" cy="239271"/>
        </a:xfrm>
        <a:prstGeom prst="ellipse">
          <a:avLst/>
        </a:prstGeom>
        <a:solidFill>
          <a:schemeClr val="bg1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2.11</a:t>
          </a:r>
        </a:p>
      </dsp:txBody>
      <dsp:txXfrm>
        <a:off x="990816" y="3644477"/>
        <a:ext cx="169191" cy="169191"/>
      </dsp:txXfrm>
    </dsp:sp>
    <dsp:sp modelId="{71219768-D5DB-4641-AB55-DEEC1D0619C9}">
      <dsp:nvSpPr>
        <dsp:cNvPr id="0" name=""/>
        <dsp:cNvSpPr/>
      </dsp:nvSpPr>
      <dsp:spPr>
        <a:xfrm rot="14657143">
          <a:off x="966515" y="3528530"/>
          <a:ext cx="63528" cy="807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10800000">
        <a:off x="980178" y="3553266"/>
        <a:ext cx="44470" cy="48452"/>
      </dsp:txXfrm>
    </dsp:sp>
    <dsp:sp modelId="{199BDA35-614E-420C-ADA0-E1947F0580E6}">
      <dsp:nvSpPr>
        <dsp:cNvPr id="0" name=""/>
        <dsp:cNvSpPr/>
      </dsp:nvSpPr>
      <dsp:spPr>
        <a:xfrm>
          <a:off x="799952" y="3285866"/>
          <a:ext cx="239271" cy="239271"/>
        </a:xfrm>
        <a:prstGeom prst="ellipse">
          <a:avLst/>
        </a:prstGeom>
        <a:solidFill>
          <a:schemeClr val="bg1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2.12</a:t>
          </a:r>
        </a:p>
      </dsp:txBody>
      <dsp:txXfrm>
        <a:off x="834992" y="3320906"/>
        <a:ext cx="169191" cy="169191"/>
      </dsp:txXfrm>
    </dsp:sp>
    <dsp:sp modelId="{2FC5B21B-A60F-424E-9917-93B2B1A3F5A6}">
      <dsp:nvSpPr>
        <dsp:cNvPr id="0" name=""/>
        <dsp:cNvSpPr/>
      </dsp:nvSpPr>
      <dsp:spPr>
        <a:xfrm rot="15171429">
          <a:off x="835425" y="3195252"/>
          <a:ext cx="63528" cy="807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10800000">
        <a:off x="847763" y="3220509"/>
        <a:ext cx="44470" cy="48452"/>
      </dsp:txXfrm>
    </dsp:sp>
    <dsp:sp modelId="{BB4A3D2D-DA94-4B3D-93CF-2F06BB962317}">
      <dsp:nvSpPr>
        <dsp:cNvPr id="0" name=""/>
        <dsp:cNvSpPr/>
      </dsp:nvSpPr>
      <dsp:spPr>
        <a:xfrm>
          <a:off x="694095" y="2942685"/>
          <a:ext cx="239271" cy="239271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3.1</a:t>
          </a:r>
        </a:p>
      </dsp:txBody>
      <dsp:txXfrm>
        <a:off x="729135" y="2977725"/>
        <a:ext cx="169191" cy="169191"/>
      </dsp:txXfrm>
    </dsp:sp>
    <dsp:sp modelId="{5FA480D9-7DDE-45E7-8599-0418B756B6A9}">
      <dsp:nvSpPr>
        <dsp:cNvPr id="0" name=""/>
        <dsp:cNvSpPr/>
      </dsp:nvSpPr>
      <dsp:spPr>
        <a:xfrm rot="15685714">
          <a:off x="755471" y="2846159"/>
          <a:ext cx="63528" cy="807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10800000">
        <a:off x="766420" y="2871733"/>
        <a:ext cx="44470" cy="48452"/>
      </dsp:txXfrm>
    </dsp:sp>
    <dsp:sp modelId="{00323824-0682-458E-B0E6-561837FDABAB}">
      <dsp:nvSpPr>
        <dsp:cNvPr id="0" name=""/>
        <dsp:cNvSpPr/>
      </dsp:nvSpPr>
      <dsp:spPr>
        <a:xfrm>
          <a:off x="640568" y="2587560"/>
          <a:ext cx="239271" cy="239271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3.2</a:t>
          </a:r>
        </a:p>
      </dsp:txBody>
      <dsp:txXfrm>
        <a:off x="675608" y="2622600"/>
        <a:ext cx="169191" cy="169191"/>
      </dsp:txXfrm>
    </dsp:sp>
    <dsp:sp modelId="{294CBC74-FA1B-4509-9A47-8123FC56A3AC}">
      <dsp:nvSpPr>
        <dsp:cNvPr id="0" name=""/>
        <dsp:cNvSpPr/>
      </dsp:nvSpPr>
      <dsp:spPr>
        <a:xfrm rot="16200000">
          <a:off x="728440" y="2489048"/>
          <a:ext cx="63528" cy="807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737969" y="2514728"/>
        <a:ext cx="44470" cy="48452"/>
      </dsp:txXfrm>
    </dsp:sp>
    <dsp:sp modelId="{9BA5F641-71FF-4715-A95E-3FBD7DA39FEE}">
      <dsp:nvSpPr>
        <dsp:cNvPr id="0" name=""/>
        <dsp:cNvSpPr/>
      </dsp:nvSpPr>
      <dsp:spPr>
        <a:xfrm>
          <a:off x="640568" y="2228423"/>
          <a:ext cx="239271" cy="239271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3.3</a:t>
          </a:r>
        </a:p>
      </dsp:txBody>
      <dsp:txXfrm>
        <a:off x="675608" y="2263463"/>
        <a:ext cx="169191" cy="169191"/>
      </dsp:txXfrm>
    </dsp:sp>
    <dsp:sp modelId="{F56F4D75-6CFA-460D-B056-4734B06DEDE4}">
      <dsp:nvSpPr>
        <dsp:cNvPr id="0" name=""/>
        <dsp:cNvSpPr/>
      </dsp:nvSpPr>
      <dsp:spPr>
        <a:xfrm rot="16714286">
          <a:off x="754935" y="2131897"/>
          <a:ext cx="63528" cy="807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763044" y="2157471"/>
        <a:ext cx="44470" cy="48452"/>
      </dsp:txXfrm>
    </dsp:sp>
    <dsp:sp modelId="{14056C08-B2D1-418B-B282-10BA9C49CB10}">
      <dsp:nvSpPr>
        <dsp:cNvPr id="0" name=""/>
        <dsp:cNvSpPr/>
      </dsp:nvSpPr>
      <dsp:spPr>
        <a:xfrm>
          <a:off x="694095" y="1873298"/>
          <a:ext cx="239271" cy="239271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3.4</a:t>
          </a:r>
        </a:p>
      </dsp:txBody>
      <dsp:txXfrm>
        <a:off x="729135" y="1908338"/>
        <a:ext cx="169191" cy="169191"/>
      </dsp:txXfrm>
    </dsp:sp>
    <dsp:sp modelId="{7298BEC3-1D6A-493E-B06C-822DA6E6038D}">
      <dsp:nvSpPr>
        <dsp:cNvPr id="0" name=""/>
        <dsp:cNvSpPr/>
      </dsp:nvSpPr>
      <dsp:spPr>
        <a:xfrm rot="17228571">
          <a:off x="834365" y="1782684"/>
          <a:ext cx="63528" cy="807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841085" y="1807941"/>
        <a:ext cx="44470" cy="48452"/>
      </dsp:txXfrm>
    </dsp:sp>
    <dsp:sp modelId="{CB531C80-1FBA-4EDC-AFA9-E69AF3F741A7}">
      <dsp:nvSpPr>
        <dsp:cNvPr id="0" name=""/>
        <dsp:cNvSpPr/>
      </dsp:nvSpPr>
      <dsp:spPr>
        <a:xfrm>
          <a:off x="799952" y="1530117"/>
          <a:ext cx="239271" cy="239271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3.5</a:t>
          </a:r>
        </a:p>
      </dsp:txBody>
      <dsp:txXfrm>
        <a:off x="834992" y="1565157"/>
        <a:ext cx="169191" cy="169191"/>
      </dsp:txXfrm>
    </dsp:sp>
    <dsp:sp modelId="{64B03C96-DF37-4FC5-BDB9-8E8C09632D79}">
      <dsp:nvSpPr>
        <dsp:cNvPr id="0" name=""/>
        <dsp:cNvSpPr/>
      </dsp:nvSpPr>
      <dsp:spPr>
        <a:xfrm rot="17742857">
          <a:off x="964955" y="1449210"/>
          <a:ext cx="63528" cy="807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970350" y="1473946"/>
        <a:ext cx="44470" cy="48452"/>
      </dsp:txXfrm>
    </dsp:sp>
    <dsp:sp modelId="{BB1C59A0-DEDC-4E21-828C-8338C5DE8C41}">
      <dsp:nvSpPr>
        <dsp:cNvPr id="0" name=""/>
        <dsp:cNvSpPr/>
      </dsp:nvSpPr>
      <dsp:spPr>
        <a:xfrm>
          <a:off x="955776" y="1206546"/>
          <a:ext cx="239271" cy="239271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3.6</a:t>
          </a:r>
        </a:p>
      </dsp:txBody>
      <dsp:txXfrm>
        <a:off x="990816" y="1241586"/>
        <a:ext cx="169191" cy="169191"/>
      </dsp:txXfrm>
    </dsp:sp>
    <dsp:sp modelId="{466C8E57-7DC8-4871-A48F-4C6A378C0322}">
      <dsp:nvSpPr>
        <dsp:cNvPr id="0" name=""/>
        <dsp:cNvSpPr/>
      </dsp:nvSpPr>
      <dsp:spPr>
        <a:xfrm rot="18257143">
          <a:off x="1143788" y="1138924"/>
          <a:ext cx="63528" cy="807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1147949" y="1162948"/>
        <a:ext cx="44470" cy="48452"/>
      </dsp:txXfrm>
    </dsp:sp>
    <dsp:sp modelId="{46D3157D-CE13-4DED-A174-CFE82D463944}">
      <dsp:nvSpPr>
        <dsp:cNvPr id="0" name=""/>
        <dsp:cNvSpPr/>
      </dsp:nvSpPr>
      <dsp:spPr>
        <a:xfrm>
          <a:off x="1158084" y="909814"/>
          <a:ext cx="239271" cy="239271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3.7</a:t>
          </a:r>
        </a:p>
      </dsp:txBody>
      <dsp:txXfrm>
        <a:off x="1193124" y="944854"/>
        <a:ext cx="169191" cy="169191"/>
      </dsp:txXfrm>
    </dsp:sp>
    <dsp:sp modelId="{1A43F8FD-C941-45C1-A70A-A0399352EBCF}">
      <dsp:nvSpPr>
        <dsp:cNvPr id="0" name=""/>
        <dsp:cNvSpPr/>
      </dsp:nvSpPr>
      <dsp:spPr>
        <a:xfrm rot="18771429">
          <a:off x="1366870" y="858757"/>
          <a:ext cx="63528" cy="807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1369918" y="881893"/>
        <a:ext cx="44470" cy="48452"/>
      </dsp:txXfrm>
    </dsp:sp>
    <dsp:sp modelId="{799E94B8-B920-4421-A26F-71FF4C431ABB}">
      <dsp:nvSpPr>
        <dsp:cNvPr id="0" name=""/>
        <dsp:cNvSpPr/>
      </dsp:nvSpPr>
      <dsp:spPr>
        <a:xfrm>
          <a:off x="1402359" y="646548"/>
          <a:ext cx="239271" cy="239271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3.8</a:t>
          </a:r>
        </a:p>
      </dsp:txBody>
      <dsp:txXfrm>
        <a:off x="1437399" y="681588"/>
        <a:ext cx="169191" cy="169191"/>
      </dsp:txXfrm>
    </dsp:sp>
    <dsp:sp modelId="{9342BEC3-B41E-4BC0-AE5B-219500CAAFC1}">
      <dsp:nvSpPr>
        <dsp:cNvPr id="0" name=""/>
        <dsp:cNvSpPr/>
      </dsp:nvSpPr>
      <dsp:spPr>
        <a:xfrm rot="19285714">
          <a:off x="1629217" y="614969"/>
          <a:ext cx="63528" cy="807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1631296" y="637061"/>
        <a:ext cx="44470" cy="48452"/>
      </dsp:txXfrm>
    </dsp:sp>
    <dsp:sp modelId="{171D669B-041E-4401-A496-AB7EF2CB1785}">
      <dsp:nvSpPr>
        <dsp:cNvPr id="0" name=""/>
        <dsp:cNvSpPr/>
      </dsp:nvSpPr>
      <dsp:spPr>
        <a:xfrm>
          <a:off x="1683143" y="422630"/>
          <a:ext cx="239271" cy="239271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3.9</a:t>
          </a:r>
        </a:p>
      </dsp:txBody>
      <dsp:txXfrm>
        <a:off x="1718183" y="457670"/>
        <a:ext cx="169191" cy="169191"/>
      </dsp:txXfrm>
    </dsp:sp>
    <dsp:sp modelId="{8B1A0CEE-8898-4AED-9D76-28C1BC69C8C1}">
      <dsp:nvSpPr>
        <dsp:cNvPr id="0" name=""/>
        <dsp:cNvSpPr/>
      </dsp:nvSpPr>
      <dsp:spPr>
        <a:xfrm rot="19800000">
          <a:off x="1924968" y="413003"/>
          <a:ext cx="63528" cy="807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1926245" y="433919"/>
        <a:ext cx="44470" cy="48452"/>
      </dsp:txXfrm>
    </dsp:sp>
    <dsp:sp modelId="{A8AC616B-E795-4AE4-9BE7-0A62F7284991}">
      <dsp:nvSpPr>
        <dsp:cNvPr id="0" name=""/>
        <dsp:cNvSpPr/>
      </dsp:nvSpPr>
      <dsp:spPr>
        <a:xfrm>
          <a:off x="1994165" y="243062"/>
          <a:ext cx="239271" cy="239271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3.10</a:t>
          </a:r>
        </a:p>
      </dsp:txBody>
      <dsp:txXfrm>
        <a:off x="2029205" y="278102"/>
        <a:ext cx="169191" cy="169191"/>
      </dsp:txXfrm>
    </dsp:sp>
    <dsp:sp modelId="{C6F71400-78E0-411C-9CF8-38CDB9355D95}">
      <dsp:nvSpPr>
        <dsp:cNvPr id="0" name=""/>
        <dsp:cNvSpPr/>
      </dsp:nvSpPr>
      <dsp:spPr>
        <a:xfrm rot="20314286">
          <a:off x="2247518" y="257374"/>
          <a:ext cx="63528" cy="807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2248177" y="277006"/>
        <a:ext cx="44470" cy="48452"/>
      </dsp:txXfrm>
    </dsp:sp>
    <dsp:sp modelId="{D2195CEC-7B39-4015-80A2-AD8CCA4BE055}">
      <dsp:nvSpPr>
        <dsp:cNvPr id="0" name=""/>
        <dsp:cNvSpPr/>
      </dsp:nvSpPr>
      <dsp:spPr>
        <a:xfrm>
          <a:off x="2328475" y="111854"/>
          <a:ext cx="239271" cy="239271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3.11</a:t>
          </a:r>
        </a:p>
      </dsp:txBody>
      <dsp:txXfrm>
        <a:off x="2363515" y="146894"/>
        <a:ext cx="169191" cy="169191"/>
      </dsp:txXfrm>
    </dsp:sp>
    <dsp:sp modelId="{DEF28CF2-C3D4-47B8-8316-E0C69847194F}">
      <dsp:nvSpPr>
        <dsp:cNvPr id="0" name=""/>
        <dsp:cNvSpPr/>
      </dsp:nvSpPr>
      <dsp:spPr>
        <a:xfrm rot="20828571">
          <a:off x="2589660" y="151555"/>
          <a:ext cx="63528" cy="807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2589899" y="169826"/>
        <a:ext cx="44470" cy="48452"/>
      </dsp:txXfrm>
    </dsp:sp>
    <dsp:sp modelId="{13FB193D-A8FB-464E-8829-693B5E41A19D}">
      <dsp:nvSpPr>
        <dsp:cNvPr id="0" name=""/>
        <dsp:cNvSpPr/>
      </dsp:nvSpPr>
      <dsp:spPr>
        <a:xfrm>
          <a:off x="2678608" y="31939"/>
          <a:ext cx="239271" cy="239271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3.12</a:t>
          </a:r>
        </a:p>
      </dsp:txBody>
      <dsp:txXfrm>
        <a:off x="2713648" y="66979"/>
        <a:ext cx="169191" cy="169191"/>
      </dsp:txXfrm>
    </dsp:sp>
    <dsp:sp modelId="{626292E7-AB63-4E92-9E65-8710CBEA7DF4}">
      <dsp:nvSpPr>
        <dsp:cNvPr id="0" name=""/>
        <dsp:cNvSpPr/>
      </dsp:nvSpPr>
      <dsp:spPr>
        <a:xfrm rot="21342857">
          <a:off x="2943752" y="97913"/>
          <a:ext cx="63528" cy="807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2943779" y="114776"/>
        <a:ext cx="44470" cy="484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4" y="1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61576BEB-EE60-4DBC-89D2-754B757CD6E7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721108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4" y="9721108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074CE229-B20A-4164-A8E2-E3E5341644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4" y="1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8396D8DA-7125-4CA3-828C-7DD38985E502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925408"/>
            <a:ext cx="5681980" cy="4029879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721108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4" y="9721108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588AB5DC-3C00-4937-9CE4-4DA4D5B615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81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1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hyperlink" Target="https://twitter.com/inep_imprensa" TargetMode="External"/><Relationship Id="rId2" Type="http://schemas.openxmlformats.org/officeDocument/2006/relationships/hyperlink" Target="https://www.instagram.com/inepcomunicacao/" TargetMode="External"/><Relationship Id="rId1" Type="http://schemas.openxmlformats.org/officeDocument/2006/relationships/slideMaster" Target="../slideMasters/slideMaster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openxmlformats.org/officeDocument/2006/relationships/hyperlink" Target="https://www.facebook.com/Inep.oficial/?fref=ts" TargetMode="External"/><Relationship Id="rId9" Type="http://schemas.openxmlformats.org/officeDocument/2006/relationships/hyperlink" Target="https://www.youtube.com/inepimprensa" TargetMode="Externa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hyperlink" Target="https://twitter.com/inep_imprensa" TargetMode="External"/><Relationship Id="rId2" Type="http://schemas.openxmlformats.org/officeDocument/2006/relationships/hyperlink" Target="https://www.instagram.com/inepcomunicacao/" TargetMode="External"/><Relationship Id="rId1" Type="http://schemas.openxmlformats.org/officeDocument/2006/relationships/slideMaster" Target="../slideMasters/slideMaster3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openxmlformats.org/officeDocument/2006/relationships/hyperlink" Target="https://www.facebook.com/Inep.oficial/?fref=ts" TargetMode="External"/><Relationship Id="rId9" Type="http://schemas.openxmlformats.org/officeDocument/2006/relationships/hyperlink" Target="https://www.youtube.com/inepimprensa" TargetMode="Externa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hyperlink" Target="https://twitter.com/inep_imprensa" TargetMode="External"/><Relationship Id="rId2" Type="http://schemas.openxmlformats.org/officeDocument/2006/relationships/hyperlink" Target="https://www.instagram.com/inepcomunicacao/" TargetMode="External"/><Relationship Id="rId1" Type="http://schemas.openxmlformats.org/officeDocument/2006/relationships/slideMaster" Target="../slideMasters/slideMaster4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openxmlformats.org/officeDocument/2006/relationships/hyperlink" Target="https://www.facebook.com/Inep.oficial/?fref=ts" TargetMode="External"/><Relationship Id="rId9" Type="http://schemas.openxmlformats.org/officeDocument/2006/relationships/hyperlink" Target="https://www.youtube.com/inepimprensa" TargetMode="Externa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xmlns="" id="{39F515E9-37ED-4225-917A-1A23B7FE413D}"/>
              </a:ext>
            </a:extLst>
          </p:cNvPr>
          <p:cNvSpPr txBox="1">
            <a:spLocks/>
          </p:cNvSpPr>
          <p:nvPr userDrawn="1"/>
        </p:nvSpPr>
        <p:spPr>
          <a:xfrm>
            <a:off x="334963" y="266801"/>
            <a:ext cx="4013201" cy="3266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66700" algn="l"/>
              </a:tabLst>
            </a:pPr>
            <a:r>
              <a:rPr lang="pt-BR" sz="26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Título</a:t>
            </a:r>
            <a:r>
              <a:rPr lang="pt-BR" sz="2600" b="1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– Nível 1</a:t>
            </a:r>
            <a:endParaRPr lang="pt-BR" sz="26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9AE54C5C-E3B5-408C-9D05-0A5781AACAFF}"/>
              </a:ext>
            </a:extLst>
          </p:cNvPr>
          <p:cNvSpPr/>
          <p:nvPr userDrawn="1"/>
        </p:nvSpPr>
        <p:spPr>
          <a:xfrm>
            <a:off x="902831" y="2143723"/>
            <a:ext cx="871233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Título – Nível</a:t>
            </a:r>
            <a:r>
              <a:rPr lang="pt-BR" b="1" baseline="0" dirty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</a:t>
            </a:r>
            <a:endParaRPr lang="pt-BR" dirty="0">
              <a:solidFill>
                <a:schemeClr val="accent4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000" dirty="0">
              <a:solidFill>
                <a:schemeClr val="accent4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Lorem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ipsum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dolor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sit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amet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consectetur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adipiscing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elit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Nulla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sollicitudin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felis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nisi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a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maximus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nunc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aliquet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in. Nunc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ullamcorper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neque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metus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et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dignissim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dui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vulputate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in.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Praesent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vulputate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in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sapien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vel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aliquet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Nam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mattis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et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mauris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vitae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sagittis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Sed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eu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iaculis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nisl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sit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amet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tristique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diam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Cras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et nunc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commodo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lacinia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elit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eget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imperdiet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mauris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Nulla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et libero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vel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augue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maximus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finibus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eu non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elit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Duis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id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odio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turpis.</a:t>
            </a:r>
            <a:r>
              <a:rPr lang="pt-BR" sz="16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Enem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reaplicação</a:t>
            </a:r>
          </a:p>
          <a:p>
            <a:pPr lvl="1"/>
            <a:endParaRPr lang="pt-BR" dirty="0">
              <a:solidFill>
                <a:schemeClr val="accent4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b="1" dirty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Título – Nível</a:t>
            </a:r>
            <a:r>
              <a:rPr lang="pt-BR" b="1" baseline="0" dirty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</a:t>
            </a:r>
            <a:endParaRPr lang="pt-BR" dirty="0">
              <a:solidFill>
                <a:schemeClr val="accent4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000" dirty="0">
              <a:solidFill>
                <a:schemeClr val="accent4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8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Lorem</a:t>
            </a:r>
            <a:r>
              <a:rPr lang="pt-BR" sz="18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ipsum </a:t>
            </a:r>
            <a:r>
              <a:rPr lang="pt-BR" sz="18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dolor</a:t>
            </a:r>
            <a:r>
              <a:rPr lang="pt-BR" sz="18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8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sit</a:t>
            </a:r>
            <a:r>
              <a:rPr lang="pt-BR" sz="18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8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amet</a:t>
            </a:r>
            <a:r>
              <a:rPr lang="pt-BR" sz="18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lang="pt-BR" sz="18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consectetur</a:t>
            </a:r>
            <a:r>
              <a:rPr lang="pt-BR" sz="18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8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adipiscing</a:t>
            </a:r>
            <a:r>
              <a:rPr lang="pt-BR" sz="18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8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elit</a:t>
            </a:r>
            <a:endParaRPr lang="pt-BR" sz="1800" b="0" i="0" kern="1200" dirty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8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Lorem</a:t>
            </a:r>
            <a:r>
              <a:rPr lang="pt-BR" sz="18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ipsum </a:t>
            </a:r>
            <a:r>
              <a:rPr lang="pt-BR" sz="18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dolor</a:t>
            </a:r>
            <a:r>
              <a:rPr lang="pt-BR" sz="18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8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sit</a:t>
            </a:r>
            <a:r>
              <a:rPr lang="pt-BR" sz="18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8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amet</a:t>
            </a:r>
            <a:r>
              <a:rPr lang="pt-BR" sz="18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lang="pt-BR" sz="18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consectetur</a:t>
            </a:r>
            <a:r>
              <a:rPr lang="pt-BR" sz="18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8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adipiscing</a:t>
            </a:r>
            <a:r>
              <a:rPr lang="pt-BR" sz="18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8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elit</a:t>
            </a:r>
            <a:endParaRPr lang="pt-BR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tângulo 4"/>
          <p:cNvSpPr/>
          <p:nvPr userDrawn="1"/>
        </p:nvSpPr>
        <p:spPr>
          <a:xfrm>
            <a:off x="673502" y="1275543"/>
            <a:ext cx="1975541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3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Título – Nível</a:t>
            </a:r>
            <a:r>
              <a:rPr lang="pt-BR" sz="2300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2</a:t>
            </a:r>
            <a:endParaRPr lang="pt-BR" sz="23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378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CONTATO E REDE 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369657C6-0CCA-4C2E-B7AC-E67E2964D09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8E2084F8-49CF-4463-A562-A89A1AED2A43}"/>
              </a:ext>
            </a:extLst>
          </p:cNvPr>
          <p:cNvSpPr/>
          <p:nvPr userDrawn="1"/>
        </p:nvSpPr>
        <p:spPr>
          <a:xfrm>
            <a:off x="4587042" y="1750488"/>
            <a:ext cx="3040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portal.inep.gov.br</a:t>
            </a:r>
            <a:endParaRPr lang="en-US" sz="28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pic>
        <p:nvPicPr>
          <p:cNvPr id="16" name="Imagem 15">
            <a:hlinkClick r:id="rId2"/>
            <a:extLst>
              <a:ext uri="{FF2B5EF4-FFF2-40B4-BE49-F238E27FC236}">
                <a16:creationId xmlns:a16="http://schemas.microsoft.com/office/drawing/2014/main" xmlns="" id="{CDD86D18-F7C0-45E7-A614-4DB24DE94E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02" y="2887211"/>
            <a:ext cx="360026" cy="361460"/>
          </a:xfrm>
          <a:prstGeom prst="rect">
            <a:avLst/>
          </a:prstGeom>
        </p:spPr>
      </p:pic>
      <p:pic>
        <p:nvPicPr>
          <p:cNvPr id="17" name="Imagem 16">
            <a:hlinkClick r:id="rId4"/>
            <a:extLst>
              <a:ext uri="{FF2B5EF4-FFF2-40B4-BE49-F238E27FC236}">
                <a16:creationId xmlns:a16="http://schemas.microsoft.com/office/drawing/2014/main" xmlns="" id="{53C01B81-5BFE-45AC-8C1B-CE311677113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486" y="2892501"/>
            <a:ext cx="170544" cy="365048"/>
          </a:xfrm>
          <a:prstGeom prst="rect">
            <a:avLst/>
          </a:prstGeom>
        </p:spPr>
      </p:pic>
      <p:pic>
        <p:nvPicPr>
          <p:cNvPr id="18" name="Imagem 17">
            <a:hlinkClick r:id="rId7"/>
            <a:extLst>
              <a:ext uri="{FF2B5EF4-FFF2-40B4-BE49-F238E27FC236}">
                <a16:creationId xmlns:a16="http://schemas.microsoft.com/office/drawing/2014/main" xmlns="" id="{D1032281-3EAF-4C23-BF22-1D2E7CAFE6A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216" y="2927312"/>
            <a:ext cx="363600" cy="295425"/>
          </a:xfrm>
          <a:prstGeom prst="rect">
            <a:avLst/>
          </a:prstGeom>
        </p:spPr>
      </p:pic>
      <p:pic>
        <p:nvPicPr>
          <p:cNvPr id="19" name="Imagem 18">
            <a:hlinkClick r:id="rId9"/>
            <a:extLst>
              <a:ext uri="{FF2B5EF4-FFF2-40B4-BE49-F238E27FC236}">
                <a16:creationId xmlns:a16="http://schemas.microsoft.com/office/drawing/2014/main" xmlns="" id="{8C184422-5FBB-4834-ACCE-221D17A60F7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002" y="2902637"/>
            <a:ext cx="450000" cy="313601"/>
          </a:xfrm>
          <a:prstGeom prst="rect">
            <a:avLst/>
          </a:prstGeom>
        </p:spPr>
      </p:pic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xmlns="" id="{035A87E9-B619-4BB2-9FAB-E71F8C0E0CAB}"/>
              </a:ext>
            </a:extLst>
          </p:cNvPr>
          <p:cNvCxnSpPr>
            <a:cxnSpLocks/>
          </p:cNvCxnSpPr>
          <p:nvPr userDrawn="1"/>
        </p:nvCxnSpPr>
        <p:spPr>
          <a:xfrm>
            <a:off x="1062707" y="2043551"/>
            <a:ext cx="3393883" cy="0"/>
          </a:xfrm>
          <a:prstGeom prst="line">
            <a:avLst/>
          </a:prstGeom>
          <a:ln w="28575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tângulo 20">
            <a:extLst>
              <a:ext uri="{FF2B5EF4-FFF2-40B4-BE49-F238E27FC236}">
                <a16:creationId xmlns:a16="http://schemas.microsoft.com/office/drawing/2014/main" xmlns="" id="{D323B3BA-131D-4EAC-B8A6-E34EC63C12C3}"/>
              </a:ext>
            </a:extLst>
          </p:cNvPr>
          <p:cNvSpPr/>
          <p:nvPr userDrawn="1"/>
        </p:nvSpPr>
        <p:spPr>
          <a:xfrm>
            <a:off x="2380354" y="3982195"/>
            <a:ext cx="30405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rgbClr val="B6B4AC"/>
                </a:solidFill>
              </a:rPr>
              <a:t>FALE CONOSCO</a:t>
            </a:r>
            <a:endParaRPr lang="en-US" sz="1400" b="1" dirty="0">
              <a:solidFill>
                <a:srgbClr val="B6B4AC"/>
              </a:solidFill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xmlns="" id="{E117190C-9C3B-4F3A-9C16-705CE019CECE}"/>
              </a:ext>
            </a:extLst>
          </p:cNvPr>
          <p:cNvSpPr/>
          <p:nvPr userDrawn="1"/>
        </p:nvSpPr>
        <p:spPr>
          <a:xfrm>
            <a:off x="2380354" y="4329303"/>
            <a:ext cx="30405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solidFill>
                  <a:srgbClr val="B6B4AC"/>
                </a:solidFill>
              </a:rPr>
              <a:t>0800 616161</a:t>
            </a:r>
            <a:endParaRPr lang="en-US" sz="1400" dirty="0">
              <a:solidFill>
                <a:srgbClr val="B6B4AC"/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C626BFCF-6D28-490B-BE05-8608096BF1BC}"/>
              </a:ext>
            </a:extLst>
          </p:cNvPr>
          <p:cNvSpPr/>
          <p:nvPr userDrawn="1"/>
        </p:nvSpPr>
        <p:spPr>
          <a:xfrm>
            <a:off x="2380354" y="4605187"/>
            <a:ext cx="30405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solidFill>
                  <a:srgbClr val="B6B4AC"/>
                </a:solidFill>
              </a:rPr>
              <a:t>Autoatendimento</a:t>
            </a:r>
            <a:endParaRPr lang="en-US" sz="1400" dirty="0">
              <a:solidFill>
                <a:srgbClr val="B6B4AC"/>
              </a:solidFill>
            </a:endParaRPr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xmlns="" id="{C64B4879-23BB-49FE-9780-7A0D2F8684F4}"/>
              </a:ext>
            </a:extLst>
          </p:cNvPr>
          <p:cNvCxnSpPr>
            <a:cxnSpLocks/>
          </p:cNvCxnSpPr>
          <p:nvPr userDrawn="1"/>
        </p:nvCxnSpPr>
        <p:spPr>
          <a:xfrm>
            <a:off x="7772401" y="2043551"/>
            <a:ext cx="3350007" cy="0"/>
          </a:xfrm>
          <a:prstGeom prst="line">
            <a:avLst/>
          </a:prstGeom>
          <a:ln w="28575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106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9352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5747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xmlns="" id="{39F515E9-37ED-4225-917A-1A23B7FE413D}"/>
              </a:ext>
            </a:extLst>
          </p:cNvPr>
          <p:cNvSpPr txBox="1">
            <a:spLocks/>
          </p:cNvSpPr>
          <p:nvPr userDrawn="1"/>
        </p:nvSpPr>
        <p:spPr>
          <a:xfrm>
            <a:off x="334963" y="266801"/>
            <a:ext cx="4013201" cy="3266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66700" algn="l"/>
              </a:tabLst>
            </a:pPr>
            <a:r>
              <a:rPr lang="pt-BR" sz="2600" b="1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Título – Nível 1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9AE54C5C-E3B5-408C-9D05-0A5781AACAFF}"/>
              </a:ext>
            </a:extLst>
          </p:cNvPr>
          <p:cNvSpPr/>
          <p:nvPr userDrawn="1"/>
        </p:nvSpPr>
        <p:spPr>
          <a:xfrm>
            <a:off x="902831" y="2143723"/>
            <a:ext cx="871233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Título – Nível 3</a:t>
            </a:r>
            <a:endParaRPr lang="pt-BR" dirty="0">
              <a:solidFill>
                <a:srgbClr val="EFEFF1">
                  <a:lumMod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000" dirty="0">
              <a:solidFill>
                <a:srgbClr val="EFEFF1">
                  <a:lumMod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dolor sit amet, consectetur adipiscing elit. Nulla sollicitudin felis nisi, a maximus nunc aliquet in. Nunc ullamcorper neque metus, et dignissim dui vulputate in. Praesent vulputate in sapien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aliquet. Nam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mattis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mauris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vitae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sagittis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eu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iaculis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sit amet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tristique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Cras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nunc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lacinia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elit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imperdiet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mauris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Nulla et libero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augue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maximus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finibus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eu non elit.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Duis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id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odio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turpis.Enem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reaplicação</a:t>
            </a:r>
          </a:p>
          <a:p>
            <a:pPr lvl="1"/>
            <a:endParaRPr lang="pt-BR" dirty="0">
              <a:solidFill>
                <a:srgbClr val="EFEFF1">
                  <a:lumMod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b="1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Título – Nível 3</a:t>
            </a:r>
            <a:endParaRPr lang="pt-BR" dirty="0">
              <a:solidFill>
                <a:srgbClr val="EFEFF1">
                  <a:lumMod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000" dirty="0">
              <a:solidFill>
                <a:srgbClr val="EFEFF1">
                  <a:lumMod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BR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ipsum </a:t>
            </a:r>
            <a:r>
              <a:rPr lang="pt-BR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pt-BR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sit amet, consectetur adipiscing elit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BR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ipsum </a:t>
            </a:r>
            <a:r>
              <a:rPr lang="pt-BR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pt-BR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sit amet, consectetur adipiscing elit</a:t>
            </a:r>
          </a:p>
        </p:txBody>
      </p:sp>
      <p:sp>
        <p:nvSpPr>
          <p:cNvPr id="5" name="Retângulo 4"/>
          <p:cNvSpPr/>
          <p:nvPr userDrawn="1"/>
        </p:nvSpPr>
        <p:spPr>
          <a:xfrm>
            <a:off x="673502" y="1275543"/>
            <a:ext cx="1975541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3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</a:rPr>
              <a:t>Título – Nível 2</a:t>
            </a:r>
          </a:p>
        </p:txBody>
      </p:sp>
    </p:spTree>
    <p:extLst>
      <p:ext uri="{BB962C8B-B14F-4D97-AF65-F5344CB8AC3E}">
        <p14:creationId xmlns:p14="http://schemas.microsoft.com/office/powerpoint/2010/main" val="3941295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9634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932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8316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4855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7224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842" y="0"/>
            <a:ext cx="5775158" cy="6858000"/>
          </a:xfrm>
          <a:prstGeom prst="rect">
            <a:avLst/>
          </a:prstGeom>
        </p:spPr>
      </p:pic>
      <p:sp>
        <p:nvSpPr>
          <p:cNvPr id="5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8070273" y="1452244"/>
            <a:ext cx="2315896" cy="41103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22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69537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-8892"/>
            <a:ext cx="5775158" cy="6858000"/>
          </a:xfrm>
          <a:prstGeom prst="rect">
            <a:avLst/>
          </a:prstGeom>
        </p:spPr>
      </p:pic>
      <p:sp>
        <p:nvSpPr>
          <p:cNvPr id="4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1983631" y="1452244"/>
            <a:ext cx="2315896" cy="41103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931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22" y="1"/>
            <a:ext cx="5775158" cy="4692316"/>
          </a:xfrm>
          <a:prstGeom prst="rect">
            <a:avLst/>
          </a:prstGeom>
        </p:spPr>
      </p:pic>
      <p:sp>
        <p:nvSpPr>
          <p:cNvPr id="7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5484153" y="1"/>
            <a:ext cx="2315896" cy="33908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904" y="2171700"/>
            <a:ext cx="5775159" cy="4692317"/>
          </a:xfrm>
          <a:prstGeom prst="rect">
            <a:avLst/>
          </a:prstGeom>
        </p:spPr>
      </p:pic>
      <p:sp>
        <p:nvSpPr>
          <p:cNvPr id="11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8672037" y="3609477"/>
            <a:ext cx="2315896" cy="32358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8938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365" y="1217386"/>
            <a:ext cx="7772400" cy="51816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 rot="18749774">
            <a:off x="5816102" y="1228897"/>
            <a:ext cx="3198272" cy="4541363"/>
          </a:xfrm>
          <a:custGeom>
            <a:avLst/>
            <a:gdLst>
              <a:gd name="connsiteX0" fmla="*/ 0 w 4089398"/>
              <a:gd name="connsiteY0" fmla="*/ 0 h 3098800"/>
              <a:gd name="connsiteX1" fmla="*/ 4089398 w 4089398"/>
              <a:gd name="connsiteY1" fmla="*/ 0 h 3098800"/>
              <a:gd name="connsiteX2" fmla="*/ 4089398 w 4089398"/>
              <a:gd name="connsiteY2" fmla="*/ 3098800 h 3098800"/>
              <a:gd name="connsiteX3" fmla="*/ 0 w 4089398"/>
              <a:gd name="connsiteY3" fmla="*/ 3098800 h 3098800"/>
              <a:gd name="connsiteX4" fmla="*/ 0 w 4089398"/>
              <a:gd name="connsiteY4" fmla="*/ 0 h 3098800"/>
              <a:gd name="connsiteX0" fmla="*/ 76019 w 4165417"/>
              <a:gd name="connsiteY0" fmla="*/ 0 h 3850538"/>
              <a:gd name="connsiteX1" fmla="*/ 4165417 w 4165417"/>
              <a:gd name="connsiteY1" fmla="*/ 0 h 3850538"/>
              <a:gd name="connsiteX2" fmla="*/ 4165417 w 4165417"/>
              <a:gd name="connsiteY2" fmla="*/ 3098800 h 3850538"/>
              <a:gd name="connsiteX3" fmla="*/ 0 w 4165417"/>
              <a:gd name="connsiteY3" fmla="*/ 3850538 h 3850538"/>
              <a:gd name="connsiteX4" fmla="*/ 76019 w 4165417"/>
              <a:gd name="connsiteY4" fmla="*/ 0 h 3850538"/>
              <a:gd name="connsiteX0" fmla="*/ 252573 w 4341971"/>
              <a:gd name="connsiteY0" fmla="*/ 0 h 4187989"/>
              <a:gd name="connsiteX1" fmla="*/ 4341971 w 4341971"/>
              <a:gd name="connsiteY1" fmla="*/ 0 h 4187989"/>
              <a:gd name="connsiteX2" fmla="*/ 4341971 w 4341971"/>
              <a:gd name="connsiteY2" fmla="*/ 3098800 h 4187989"/>
              <a:gd name="connsiteX3" fmla="*/ 0 w 4341971"/>
              <a:gd name="connsiteY3" fmla="*/ 4187989 h 4187989"/>
              <a:gd name="connsiteX4" fmla="*/ 252573 w 4341971"/>
              <a:gd name="connsiteY4" fmla="*/ 0 h 4187989"/>
              <a:gd name="connsiteX0" fmla="*/ 363529 w 4341971"/>
              <a:gd name="connsiteY0" fmla="*/ 0 h 4258643"/>
              <a:gd name="connsiteX1" fmla="*/ 4341971 w 4341971"/>
              <a:gd name="connsiteY1" fmla="*/ 70654 h 4258643"/>
              <a:gd name="connsiteX2" fmla="*/ 4341971 w 4341971"/>
              <a:gd name="connsiteY2" fmla="*/ 3169454 h 4258643"/>
              <a:gd name="connsiteX3" fmla="*/ 0 w 4341971"/>
              <a:gd name="connsiteY3" fmla="*/ 4258643 h 4258643"/>
              <a:gd name="connsiteX4" fmla="*/ 363529 w 4341971"/>
              <a:gd name="connsiteY4" fmla="*/ 0 h 4258643"/>
              <a:gd name="connsiteX0" fmla="*/ 530637 w 4341971"/>
              <a:gd name="connsiteY0" fmla="*/ 0 h 4256729"/>
              <a:gd name="connsiteX1" fmla="*/ 4341971 w 4341971"/>
              <a:gd name="connsiteY1" fmla="*/ 68740 h 4256729"/>
              <a:gd name="connsiteX2" fmla="*/ 4341971 w 4341971"/>
              <a:gd name="connsiteY2" fmla="*/ 3167540 h 4256729"/>
              <a:gd name="connsiteX3" fmla="*/ 0 w 4341971"/>
              <a:gd name="connsiteY3" fmla="*/ 4256729 h 4256729"/>
              <a:gd name="connsiteX4" fmla="*/ 530637 w 4341971"/>
              <a:gd name="connsiteY4" fmla="*/ 0 h 4256729"/>
              <a:gd name="connsiteX0" fmla="*/ 582615 w 4341971"/>
              <a:gd name="connsiteY0" fmla="*/ 0 h 4335355"/>
              <a:gd name="connsiteX1" fmla="*/ 4341971 w 4341971"/>
              <a:gd name="connsiteY1" fmla="*/ 147366 h 4335355"/>
              <a:gd name="connsiteX2" fmla="*/ 4341971 w 4341971"/>
              <a:gd name="connsiteY2" fmla="*/ 3246166 h 4335355"/>
              <a:gd name="connsiteX3" fmla="*/ 0 w 4341971"/>
              <a:gd name="connsiteY3" fmla="*/ 4335355 h 4335355"/>
              <a:gd name="connsiteX4" fmla="*/ 582615 w 4341971"/>
              <a:gd name="connsiteY4" fmla="*/ 0 h 4335355"/>
              <a:gd name="connsiteX0" fmla="*/ 535816 w 4341971"/>
              <a:gd name="connsiteY0" fmla="*/ 0 h 4375155"/>
              <a:gd name="connsiteX1" fmla="*/ 4341971 w 4341971"/>
              <a:gd name="connsiteY1" fmla="*/ 187166 h 4375155"/>
              <a:gd name="connsiteX2" fmla="*/ 4341971 w 4341971"/>
              <a:gd name="connsiteY2" fmla="*/ 3285966 h 4375155"/>
              <a:gd name="connsiteX3" fmla="*/ 0 w 4341971"/>
              <a:gd name="connsiteY3" fmla="*/ 4375155 h 4375155"/>
              <a:gd name="connsiteX4" fmla="*/ 535816 w 4341971"/>
              <a:gd name="connsiteY4" fmla="*/ 0 h 4375155"/>
              <a:gd name="connsiteX0" fmla="*/ 546111 w 4341971"/>
              <a:gd name="connsiteY0" fmla="*/ 0 h 4363918"/>
              <a:gd name="connsiteX1" fmla="*/ 4341971 w 4341971"/>
              <a:gd name="connsiteY1" fmla="*/ 175929 h 4363918"/>
              <a:gd name="connsiteX2" fmla="*/ 4341971 w 4341971"/>
              <a:gd name="connsiteY2" fmla="*/ 3274729 h 4363918"/>
              <a:gd name="connsiteX3" fmla="*/ 0 w 4341971"/>
              <a:gd name="connsiteY3" fmla="*/ 4363918 h 4363918"/>
              <a:gd name="connsiteX4" fmla="*/ 546111 w 4341971"/>
              <a:gd name="connsiteY4" fmla="*/ 0 h 4363918"/>
              <a:gd name="connsiteX0" fmla="*/ 577467 w 4341971"/>
              <a:gd name="connsiteY0" fmla="*/ 0 h 4340974"/>
              <a:gd name="connsiteX1" fmla="*/ 4341971 w 4341971"/>
              <a:gd name="connsiteY1" fmla="*/ 152985 h 4340974"/>
              <a:gd name="connsiteX2" fmla="*/ 4341971 w 4341971"/>
              <a:gd name="connsiteY2" fmla="*/ 3251785 h 4340974"/>
              <a:gd name="connsiteX3" fmla="*/ 0 w 4341971"/>
              <a:gd name="connsiteY3" fmla="*/ 4340974 h 4340974"/>
              <a:gd name="connsiteX4" fmla="*/ 577467 w 4341971"/>
              <a:gd name="connsiteY4" fmla="*/ 0 h 4340974"/>
              <a:gd name="connsiteX0" fmla="*/ 578409 w 4341971"/>
              <a:gd name="connsiteY0" fmla="*/ 0 h 4362506"/>
              <a:gd name="connsiteX1" fmla="*/ 4341971 w 4341971"/>
              <a:gd name="connsiteY1" fmla="*/ 174517 h 4362506"/>
              <a:gd name="connsiteX2" fmla="*/ 4341971 w 4341971"/>
              <a:gd name="connsiteY2" fmla="*/ 3273317 h 4362506"/>
              <a:gd name="connsiteX3" fmla="*/ 0 w 4341971"/>
              <a:gd name="connsiteY3" fmla="*/ 4362506 h 4362506"/>
              <a:gd name="connsiteX4" fmla="*/ 578409 w 4341971"/>
              <a:gd name="connsiteY4" fmla="*/ 0 h 4362506"/>
              <a:gd name="connsiteX0" fmla="*/ 540964 w 4341971"/>
              <a:gd name="connsiteY0" fmla="*/ 0 h 4369537"/>
              <a:gd name="connsiteX1" fmla="*/ 4341971 w 4341971"/>
              <a:gd name="connsiteY1" fmla="*/ 181548 h 4369537"/>
              <a:gd name="connsiteX2" fmla="*/ 4341971 w 4341971"/>
              <a:gd name="connsiteY2" fmla="*/ 3280348 h 4369537"/>
              <a:gd name="connsiteX3" fmla="*/ 0 w 4341971"/>
              <a:gd name="connsiteY3" fmla="*/ 4369537 h 4369537"/>
              <a:gd name="connsiteX4" fmla="*/ 540964 w 4341971"/>
              <a:gd name="connsiteY4" fmla="*/ 0 h 4369537"/>
              <a:gd name="connsiteX0" fmla="*/ 584530 w 4385537"/>
              <a:gd name="connsiteY0" fmla="*/ 0 h 4502464"/>
              <a:gd name="connsiteX1" fmla="*/ 4385537 w 4385537"/>
              <a:gd name="connsiteY1" fmla="*/ 181548 h 4502464"/>
              <a:gd name="connsiteX2" fmla="*/ 4385537 w 4385537"/>
              <a:gd name="connsiteY2" fmla="*/ 3280348 h 4502464"/>
              <a:gd name="connsiteX3" fmla="*/ 0 w 4385537"/>
              <a:gd name="connsiteY3" fmla="*/ 4502464 h 4502464"/>
              <a:gd name="connsiteX4" fmla="*/ 584530 w 4385537"/>
              <a:gd name="connsiteY4" fmla="*/ 0 h 4502464"/>
              <a:gd name="connsiteX0" fmla="*/ 676716 w 4477723"/>
              <a:gd name="connsiteY0" fmla="*/ 0 h 4390567"/>
              <a:gd name="connsiteX1" fmla="*/ 4477723 w 4477723"/>
              <a:gd name="connsiteY1" fmla="*/ 181548 h 4390567"/>
              <a:gd name="connsiteX2" fmla="*/ 4477723 w 4477723"/>
              <a:gd name="connsiteY2" fmla="*/ 3280348 h 4390567"/>
              <a:gd name="connsiteX3" fmla="*/ 0 w 4477723"/>
              <a:gd name="connsiteY3" fmla="*/ 4390567 h 4390567"/>
              <a:gd name="connsiteX4" fmla="*/ 676716 w 4477723"/>
              <a:gd name="connsiteY4" fmla="*/ 0 h 4390567"/>
              <a:gd name="connsiteX0" fmla="*/ 618649 w 4419656"/>
              <a:gd name="connsiteY0" fmla="*/ 0 h 4296027"/>
              <a:gd name="connsiteX1" fmla="*/ 4419656 w 4419656"/>
              <a:gd name="connsiteY1" fmla="*/ 181548 h 4296027"/>
              <a:gd name="connsiteX2" fmla="*/ 4419656 w 4419656"/>
              <a:gd name="connsiteY2" fmla="*/ 3280348 h 4296027"/>
              <a:gd name="connsiteX3" fmla="*/ 0 w 4419656"/>
              <a:gd name="connsiteY3" fmla="*/ 4296027 h 4296027"/>
              <a:gd name="connsiteX4" fmla="*/ 618649 w 4419656"/>
              <a:gd name="connsiteY4" fmla="*/ 0 h 4296027"/>
              <a:gd name="connsiteX0" fmla="*/ 644857 w 4445864"/>
              <a:gd name="connsiteY0" fmla="*/ 0 h 4278701"/>
              <a:gd name="connsiteX1" fmla="*/ 4445864 w 4445864"/>
              <a:gd name="connsiteY1" fmla="*/ 181548 h 4278701"/>
              <a:gd name="connsiteX2" fmla="*/ 4445864 w 4445864"/>
              <a:gd name="connsiteY2" fmla="*/ 3280348 h 4278701"/>
              <a:gd name="connsiteX3" fmla="*/ 0 w 4445864"/>
              <a:gd name="connsiteY3" fmla="*/ 4278701 h 4278701"/>
              <a:gd name="connsiteX4" fmla="*/ 644857 w 4445864"/>
              <a:gd name="connsiteY4" fmla="*/ 0 h 4278701"/>
              <a:gd name="connsiteX0" fmla="*/ 677625 w 4478632"/>
              <a:gd name="connsiteY0" fmla="*/ 0 h 4288055"/>
              <a:gd name="connsiteX1" fmla="*/ 4478632 w 4478632"/>
              <a:gd name="connsiteY1" fmla="*/ 181548 h 4288055"/>
              <a:gd name="connsiteX2" fmla="*/ 4478632 w 4478632"/>
              <a:gd name="connsiteY2" fmla="*/ 3280348 h 4288055"/>
              <a:gd name="connsiteX3" fmla="*/ 0 w 4478632"/>
              <a:gd name="connsiteY3" fmla="*/ 4288055 h 4288055"/>
              <a:gd name="connsiteX4" fmla="*/ 677625 w 4478632"/>
              <a:gd name="connsiteY4" fmla="*/ 0 h 4288055"/>
              <a:gd name="connsiteX0" fmla="*/ 730043 w 4478632"/>
              <a:gd name="connsiteY0" fmla="*/ 0 h 4253403"/>
              <a:gd name="connsiteX1" fmla="*/ 4478632 w 4478632"/>
              <a:gd name="connsiteY1" fmla="*/ 146896 h 4253403"/>
              <a:gd name="connsiteX2" fmla="*/ 4478632 w 4478632"/>
              <a:gd name="connsiteY2" fmla="*/ 3245696 h 4253403"/>
              <a:gd name="connsiteX3" fmla="*/ 0 w 4478632"/>
              <a:gd name="connsiteY3" fmla="*/ 4253403 h 4253403"/>
              <a:gd name="connsiteX4" fmla="*/ 730043 w 4478632"/>
              <a:gd name="connsiteY4" fmla="*/ 0 h 4253403"/>
              <a:gd name="connsiteX0" fmla="*/ 694009 w 4478632"/>
              <a:gd name="connsiteY0" fmla="*/ 0 h 4292732"/>
              <a:gd name="connsiteX1" fmla="*/ 4478632 w 4478632"/>
              <a:gd name="connsiteY1" fmla="*/ 186225 h 4292732"/>
              <a:gd name="connsiteX2" fmla="*/ 4478632 w 4478632"/>
              <a:gd name="connsiteY2" fmla="*/ 3285025 h 4292732"/>
              <a:gd name="connsiteX3" fmla="*/ 0 w 4478632"/>
              <a:gd name="connsiteY3" fmla="*/ 4292732 h 4292732"/>
              <a:gd name="connsiteX4" fmla="*/ 694009 w 4478632"/>
              <a:gd name="connsiteY4" fmla="*/ 0 h 4292732"/>
              <a:gd name="connsiteX0" fmla="*/ 694009 w 4478632"/>
              <a:gd name="connsiteY0" fmla="*/ 0 h 4292732"/>
              <a:gd name="connsiteX1" fmla="*/ 3442023 w 4478632"/>
              <a:gd name="connsiteY1" fmla="*/ 1197984 h 4292732"/>
              <a:gd name="connsiteX2" fmla="*/ 4478632 w 4478632"/>
              <a:gd name="connsiteY2" fmla="*/ 3285025 h 4292732"/>
              <a:gd name="connsiteX3" fmla="*/ 0 w 4478632"/>
              <a:gd name="connsiteY3" fmla="*/ 4292732 h 4292732"/>
              <a:gd name="connsiteX4" fmla="*/ 694009 w 4478632"/>
              <a:gd name="connsiteY4" fmla="*/ 0 h 4292732"/>
              <a:gd name="connsiteX0" fmla="*/ 694009 w 4478632"/>
              <a:gd name="connsiteY0" fmla="*/ 0 h 4292732"/>
              <a:gd name="connsiteX1" fmla="*/ 3260535 w 4478632"/>
              <a:gd name="connsiteY1" fmla="*/ 661505 h 4292732"/>
              <a:gd name="connsiteX2" fmla="*/ 4478632 w 4478632"/>
              <a:gd name="connsiteY2" fmla="*/ 3285025 h 4292732"/>
              <a:gd name="connsiteX3" fmla="*/ 0 w 4478632"/>
              <a:gd name="connsiteY3" fmla="*/ 4292732 h 4292732"/>
              <a:gd name="connsiteX4" fmla="*/ 694009 w 4478632"/>
              <a:gd name="connsiteY4" fmla="*/ 0 h 4292732"/>
              <a:gd name="connsiteX0" fmla="*/ 694009 w 3427113"/>
              <a:gd name="connsiteY0" fmla="*/ 0 h 4292732"/>
              <a:gd name="connsiteX1" fmla="*/ 3260535 w 3427113"/>
              <a:gd name="connsiteY1" fmla="*/ 661505 h 4292732"/>
              <a:gd name="connsiteX2" fmla="*/ 3427113 w 3427113"/>
              <a:gd name="connsiteY2" fmla="*/ 4021074 h 4292732"/>
              <a:gd name="connsiteX3" fmla="*/ 0 w 3427113"/>
              <a:gd name="connsiteY3" fmla="*/ 4292732 h 4292732"/>
              <a:gd name="connsiteX4" fmla="*/ 694009 w 3427113"/>
              <a:gd name="connsiteY4" fmla="*/ 0 h 4292732"/>
              <a:gd name="connsiteX0" fmla="*/ 694009 w 3260535"/>
              <a:gd name="connsiteY0" fmla="*/ 0 h 4312135"/>
              <a:gd name="connsiteX1" fmla="*/ 3260535 w 3260535"/>
              <a:gd name="connsiteY1" fmla="*/ 661505 h 4312135"/>
              <a:gd name="connsiteX2" fmla="*/ 3053035 w 3260535"/>
              <a:gd name="connsiteY2" fmla="*/ 4312135 h 4312135"/>
              <a:gd name="connsiteX3" fmla="*/ 0 w 3260535"/>
              <a:gd name="connsiteY3" fmla="*/ 4292732 h 4312135"/>
              <a:gd name="connsiteX4" fmla="*/ 694009 w 3260535"/>
              <a:gd name="connsiteY4" fmla="*/ 0 h 4312135"/>
              <a:gd name="connsiteX0" fmla="*/ 694009 w 3053035"/>
              <a:gd name="connsiteY0" fmla="*/ 0 h 4312135"/>
              <a:gd name="connsiteX1" fmla="*/ 2917087 w 3053035"/>
              <a:gd name="connsiteY1" fmla="*/ 128731 h 4312135"/>
              <a:gd name="connsiteX2" fmla="*/ 3053035 w 3053035"/>
              <a:gd name="connsiteY2" fmla="*/ 4312135 h 4312135"/>
              <a:gd name="connsiteX3" fmla="*/ 0 w 3053035"/>
              <a:gd name="connsiteY3" fmla="*/ 4292732 h 4312135"/>
              <a:gd name="connsiteX4" fmla="*/ 694009 w 3053035"/>
              <a:gd name="connsiteY4" fmla="*/ 0 h 4312135"/>
              <a:gd name="connsiteX0" fmla="*/ 694009 w 3183003"/>
              <a:gd name="connsiteY0" fmla="*/ 32228 h 4344363"/>
              <a:gd name="connsiteX1" fmla="*/ 3183003 w 3183003"/>
              <a:gd name="connsiteY1" fmla="*/ 0 h 4344363"/>
              <a:gd name="connsiteX2" fmla="*/ 3053035 w 3183003"/>
              <a:gd name="connsiteY2" fmla="*/ 4344363 h 4344363"/>
              <a:gd name="connsiteX3" fmla="*/ 0 w 3183003"/>
              <a:gd name="connsiteY3" fmla="*/ 4324960 h 4344363"/>
              <a:gd name="connsiteX4" fmla="*/ 694009 w 3183003"/>
              <a:gd name="connsiteY4" fmla="*/ 32228 h 4344363"/>
              <a:gd name="connsiteX0" fmla="*/ 694009 w 3183003"/>
              <a:gd name="connsiteY0" fmla="*/ 32228 h 4666842"/>
              <a:gd name="connsiteX1" fmla="*/ 3183003 w 3183003"/>
              <a:gd name="connsiteY1" fmla="*/ 0 h 4666842"/>
              <a:gd name="connsiteX2" fmla="*/ 2904102 w 3183003"/>
              <a:gd name="connsiteY2" fmla="*/ 4666842 h 4666842"/>
              <a:gd name="connsiteX3" fmla="*/ 0 w 3183003"/>
              <a:gd name="connsiteY3" fmla="*/ 4324960 h 4666842"/>
              <a:gd name="connsiteX4" fmla="*/ 694009 w 3183003"/>
              <a:gd name="connsiteY4" fmla="*/ 32228 h 4666842"/>
              <a:gd name="connsiteX0" fmla="*/ 694009 w 3183003"/>
              <a:gd name="connsiteY0" fmla="*/ 32228 h 4324960"/>
              <a:gd name="connsiteX1" fmla="*/ 3183003 w 3183003"/>
              <a:gd name="connsiteY1" fmla="*/ 0 h 4324960"/>
              <a:gd name="connsiteX2" fmla="*/ 2789063 w 3183003"/>
              <a:gd name="connsiteY2" fmla="*/ 4214167 h 4324960"/>
              <a:gd name="connsiteX3" fmla="*/ 0 w 3183003"/>
              <a:gd name="connsiteY3" fmla="*/ 4324960 h 4324960"/>
              <a:gd name="connsiteX4" fmla="*/ 694009 w 3183003"/>
              <a:gd name="connsiteY4" fmla="*/ 32228 h 4324960"/>
              <a:gd name="connsiteX0" fmla="*/ 694009 w 3183003"/>
              <a:gd name="connsiteY0" fmla="*/ 32228 h 4324960"/>
              <a:gd name="connsiteX1" fmla="*/ 3183003 w 3183003"/>
              <a:gd name="connsiteY1" fmla="*/ 0 h 4324960"/>
              <a:gd name="connsiteX2" fmla="*/ 2715082 w 3183003"/>
              <a:gd name="connsiteY2" fmla="*/ 4302618 h 4324960"/>
              <a:gd name="connsiteX3" fmla="*/ 0 w 3183003"/>
              <a:gd name="connsiteY3" fmla="*/ 4324960 h 4324960"/>
              <a:gd name="connsiteX4" fmla="*/ 694009 w 3183003"/>
              <a:gd name="connsiteY4" fmla="*/ 32228 h 4324960"/>
              <a:gd name="connsiteX0" fmla="*/ 694009 w 3183003"/>
              <a:gd name="connsiteY0" fmla="*/ 32228 h 4342888"/>
              <a:gd name="connsiteX1" fmla="*/ 3183003 w 3183003"/>
              <a:gd name="connsiteY1" fmla="*/ 0 h 4342888"/>
              <a:gd name="connsiteX2" fmla="*/ 2772647 w 3183003"/>
              <a:gd name="connsiteY2" fmla="*/ 4342888 h 4342888"/>
              <a:gd name="connsiteX3" fmla="*/ 0 w 3183003"/>
              <a:gd name="connsiteY3" fmla="*/ 4324960 h 4342888"/>
              <a:gd name="connsiteX4" fmla="*/ 694009 w 3183003"/>
              <a:gd name="connsiteY4" fmla="*/ 32228 h 4342888"/>
              <a:gd name="connsiteX0" fmla="*/ 694009 w 3304254"/>
              <a:gd name="connsiteY0" fmla="*/ 91646 h 4402306"/>
              <a:gd name="connsiteX1" fmla="*/ 3304254 w 3304254"/>
              <a:gd name="connsiteY1" fmla="*/ 0 h 4402306"/>
              <a:gd name="connsiteX2" fmla="*/ 2772647 w 3304254"/>
              <a:gd name="connsiteY2" fmla="*/ 4402306 h 4402306"/>
              <a:gd name="connsiteX3" fmla="*/ 0 w 3304254"/>
              <a:gd name="connsiteY3" fmla="*/ 4384378 h 4402306"/>
              <a:gd name="connsiteX4" fmla="*/ 694009 w 3304254"/>
              <a:gd name="connsiteY4" fmla="*/ 91646 h 4402306"/>
              <a:gd name="connsiteX0" fmla="*/ 694009 w 3454036"/>
              <a:gd name="connsiteY0" fmla="*/ 63524 h 4374184"/>
              <a:gd name="connsiteX1" fmla="*/ 3454036 w 3454036"/>
              <a:gd name="connsiteY1" fmla="*/ 0 h 4374184"/>
              <a:gd name="connsiteX2" fmla="*/ 2772647 w 3454036"/>
              <a:gd name="connsiteY2" fmla="*/ 4374184 h 4374184"/>
              <a:gd name="connsiteX3" fmla="*/ 0 w 3454036"/>
              <a:gd name="connsiteY3" fmla="*/ 4356256 h 4374184"/>
              <a:gd name="connsiteX4" fmla="*/ 694009 w 3454036"/>
              <a:gd name="connsiteY4" fmla="*/ 63524 h 4374184"/>
              <a:gd name="connsiteX0" fmla="*/ 694009 w 3454036"/>
              <a:gd name="connsiteY0" fmla="*/ 63524 h 4663454"/>
              <a:gd name="connsiteX1" fmla="*/ 3454036 w 3454036"/>
              <a:gd name="connsiteY1" fmla="*/ 0 h 4663454"/>
              <a:gd name="connsiteX2" fmla="*/ 2727639 w 3454036"/>
              <a:gd name="connsiteY2" fmla="*/ 4663454 h 4663454"/>
              <a:gd name="connsiteX3" fmla="*/ 0 w 3454036"/>
              <a:gd name="connsiteY3" fmla="*/ 4356256 h 4663454"/>
              <a:gd name="connsiteX4" fmla="*/ 694009 w 3454036"/>
              <a:gd name="connsiteY4" fmla="*/ 63524 h 4663454"/>
              <a:gd name="connsiteX0" fmla="*/ 694009 w 3454036"/>
              <a:gd name="connsiteY0" fmla="*/ 63524 h 4534734"/>
              <a:gd name="connsiteX1" fmla="*/ 3454036 w 3454036"/>
              <a:gd name="connsiteY1" fmla="*/ 0 h 4534734"/>
              <a:gd name="connsiteX2" fmla="*/ 2744054 w 3454036"/>
              <a:gd name="connsiteY2" fmla="*/ 4534734 h 4534734"/>
              <a:gd name="connsiteX3" fmla="*/ 0 w 3454036"/>
              <a:gd name="connsiteY3" fmla="*/ 4356256 h 4534734"/>
              <a:gd name="connsiteX4" fmla="*/ 694009 w 3454036"/>
              <a:gd name="connsiteY4" fmla="*/ 63524 h 4534734"/>
              <a:gd name="connsiteX0" fmla="*/ 694009 w 3454036"/>
              <a:gd name="connsiteY0" fmla="*/ 63524 h 4530968"/>
              <a:gd name="connsiteX1" fmla="*/ 3454036 w 3454036"/>
              <a:gd name="connsiteY1" fmla="*/ 0 h 4530968"/>
              <a:gd name="connsiteX2" fmla="*/ 2657926 w 3454036"/>
              <a:gd name="connsiteY2" fmla="*/ 4530968 h 4530968"/>
              <a:gd name="connsiteX3" fmla="*/ 0 w 3454036"/>
              <a:gd name="connsiteY3" fmla="*/ 4356256 h 4530968"/>
              <a:gd name="connsiteX4" fmla="*/ 694009 w 3454036"/>
              <a:gd name="connsiteY4" fmla="*/ 63524 h 4530968"/>
              <a:gd name="connsiteX0" fmla="*/ 694009 w 3454036"/>
              <a:gd name="connsiteY0" fmla="*/ 63524 h 4462636"/>
              <a:gd name="connsiteX1" fmla="*/ 3454036 w 3454036"/>
              <a:gd name="connsiteY1" fmla="*/ 0 h 4462636"/>
              <a:gd name="connsiteX2" fmla="*/ 2698667 w 3454036"/>
              <a:gd name="connsiteY2" fmla="*/ 4462636 h 4462636"/>
              <a:gd name="connsiteX3" fmla="*/ 0 w 3454036"/>
              <a:gd name="connsiteY3" fmla="*/ 4356256 h 4462636"/>
              <a:gd name="connsiteX4" fmla="*/ 694009 w 3454036"/>
              <a:gd name="connsiteY4" fmla="*/ 63524 h 4462636"/>
              <a:gd name="connsiteX0" fmla="*/ 694009 w 3454036"/>
              <a:gd name="connsiteY0" fmla="*/ 63524 h 4428455"/>
              <a:gd name="connsiteX1" fmla="*/ 3454036 w 3454036"/>
              <a:gd name="connsiteY1" fmla="*/ 0 h 4428455"/>
              <a:gd name="connsiteX2" fmla="*/ 2657016 w 3454036"/>
              <a:gd name="connsiteY2" fmla="*/ 4428455 h 4428455"/>
              <a:gd name="connsiteX3" fmla="*/ 0 w 3454036"/>
              <a:gd name="connsiteY3" fmla="*/ 4356256 h 4428455"/>
              <a:gd name="connsiteX4" fmla="*/ 694009 w 3454036"/>
              <a:gd name="connsiteY4" fmla="*/ 63524 h 4428455"/>
              <a:gd name="connsiteX0" fmla="*/ 694009 w 3454036"/>
              <a:gd name="connsiteY0" fmla="*/ 63524 h 4435957"/>
              <a:gd name="connsiteX1" fmla="*/ 3454036 w 3454036"/>
              <a:gd name="connsiteY1" fmla="*/ 0 h 4435957"/>
              <a:gd name="connsiteX2" fmla="*/ 2705228 w 3454036"/>
              <a:gd name="connsiteY2" fmla="*/ 4435957 h 4435957"/>
              <a:gd name="connsiteX3" fmla="*/ 0 w 3454036"/>
              <a:gd name="connsiteY3" fmla="*/ 4356256 h 4435957"/>
              <a:gd name="connsiteX4" fmla="*/ 694009 w 3454036"/>
              <a:gd name="connsiteY4" fmla="*/ 63524 h 4435957"/>
              <a:gd name="connsiteX0" fmla="*/ 694009 w 3350582"/>
              <a:gd name="connsiteY0" fmla="*/ 41081 h 4413514"/>
              <a:gd name="connsiteX1" fmla="*/ 3350582 w 3350582"/>
              <a:gd name="connsiteY1" fmla="*/ 0 h 4413514"/>
              <a:gd name="connsiteX2" fmla="*/ 2705228 w 3350582"/>
              <a:gd name="connsiteY2" fmla="*/ 4413514 h 4413514"/>
              <a:gd name="connsiteX3" fmla="*/ 0 w 3350582"/>
              <a:gd name="connsiteY3" fmla="*/ 4333813 h 4413514"/>
              <a:gd name="connsiteX4" fmla="*/ 694009 w 3350582"/>
              <a:gd name="connsiteY4" fmla="*/ 41081 h 4413514"/>
              <a:gd name="connsiteX0" fmla="*/ 694009 w 3407206"/>
              <a:gd name="connsiteY0" fmla="*/ 0 h 4372433"/>
              <a:gd name="connsiteX1" fmla="*/ 3407206 w 3407206"/>
              <a:gd name="connsiteY1" fmla="*/ 20721 h 4372433"/>
              <a:gd name="connsiteX2" fmla="*/ 2705228 w 3407206"/>
              <a:gd name="connsiteY2" fmla="*/ 4372433 h 4372433"/>
              <a:gd name="connsiteX3" fmla="*/ 0 w 3407206"/>
              <a:gd name="connsiteY3" fmla="*/ 4292732 h 4372433"/>
              <a:gd name="connsiteX4" fmla="*/ 694009 w 3407206"/>
              <a:gd name="connsiteY4" fmla="*/ 0 h 4372433"/>
              <a:gd name="connsiteX0" fmla="*/ 694009 w 3411412"/>
              <a:gd name="connsiteY0" fmla="*/ 0 h 4372433"/>
              <a:gd name="connsiteX1" fmla="*/ 3411412 w 3411412"/>
              <a:gd name="connsiteY1" fmla="*/ 47872 h 4372433"/>
              <a:gd name="connsiteX2" fmla="*/ 2705228 w 3411412"/>
              <a:gd name="connsiteY2" fmla="*/ 4372433 h 4372433"/>
              <a:gd name="connsiteX3" fmla="*/ 0 w 3411412"/>
              <a:gd name="connsiteY3" fmla="*/ 4292732 h 4372433"/>
              <a:gd name="connsiteX4" fmla="*/ 694009 w 3411412"/>
              <a:gd name="connsiteY4" fmla="*/ 0 h 4372433"/>
              <a:gd name="connsiteX0" fmla="*/ 694009 w 3411412"/>
              <a:gd name="connsiteY0" fmla="*/ 0 h 4346695"/>
              <a:gd name="connsiteX1" fmla="*/ 3411412 w 3411412"/>
              <a:gd name="connsiteY1" fmla="*/ 47872 h 4346695"/>
              <a:gd name="connsiteX2" fmla="*/ 2733320 w 3411412"/>
              <a:gd name="connsiteY2" fmla="*/ 4346695 h 4346695"/>
              <a:gd name="connsiteX3" fmla="*/ 0 w 3411412"/>
              <a:gd name="connsiteY3" fmla="*/ 4292732 h 4346695"/>
              <a:gd name="connsiteX4" fmla="*/ 694009 w 3411412"/>
              <a:gd name="connsiteY4" fmla="*/ 0 h 4346695"/>
              <a:gd name="connsiteX0" fmla="*/ 694009 w 3411412"/>
              <a:gd name="connsiteY0" fmla="*/ 0 h 4340134"/>
              <a:gd name="connsiteX1" fmla="*/ 3411412 w 3411412"/>
              <a:gd name="connsiteY1" fmla="*/ 47872 h 4340134"/>
              <a:gd name="connsiteX2" fmla="*/ 2706640 w 3411412"/>
              <a:gd name="connsiteY2" fmla="*/ 4340134 h 4340134"/>
              <a:gd name="connsiteX3" fmla="*/ 0 w 3411412"/>
              <a:gd name="connsiteY3" fmla="*/ 4292732 h 4340134"/>
              <a:gd name="connsiteX4" fmla="*/ 694009 w 3411412"/>
              <a:gd name="connsiteY4" fmla="*/ 0 h 4340134"/>
              <a:gd name="connsiteX0" fmla="*/ 694009 w 3411412"/>
              <a:gd name="connsiteY0" fmla="*/ 0 h 4352783"/>
              <a:gd name="connsiteX1" fmla="*/ 3411412 w 3411412"/>
              <a:gd name="connsiteY1" fmla="*/ 47872 h 4352783"/>
              <a:gd name="connsiteX2" fmla="*/ 2749233 w 3411412"/>
              <a:gd name="connsiteY2" fmla="*/ 4352783 h 4352783"/>
              <a:gd name="connsiteX3" fmla="*/ 0 w 3411412"/>
              <a:gd name="connsiteY3" fmla="*/ 4292732 h 4352783"/>
              <a:gd name="connsiteX4" fmla="*/ 694009 w 3411412"/>
              <a:gd name="connsiteY4" fmla="*/ 0 h 4352783"/>
              <a:gd name="connsiteX0" fmla="*/ 782492 w 3411412"/>
              <a:gd name="connsiteY0" fmla="*/ 0 h 4402847"/>
              <a:gd name="connsiteX1" fmla="*/ 3411412 w 3411412"/>
              <a:gd name="connsiteY1" fmla="*/ 97936 h 4402847"/>
              <a:gd name="connsiteX2" fmla="*/ 2749233 w 3411412"/>
              <a:gd name="connsiteY2" fmla="*/ 4402847 h 4402847"/>
              <a:gd name="connsiteX3" fmla="*/ 0 w 3411412"/>
              <a:gd name="connsiteY3" fmla="*/ 4342796 h 4402847"/>
              <a:gd name="connsiteX4" fmla="*/ 782492 w 3411412"/>
              <a:gd name="connsiteY4" fmla="*/ 0 h 4402847"/>
              <a:gd name="connsiteX0" fmla="*/ 935570 w 3411412"/>
              <a:gd name="connsiteY0" fmla="*/ 0 h 4450086"/>
              <a:gd name="connsiteX1" fmla="*/ 3411412 w 3411412"/>
              <a:gd name="connsiteY1" fmla="*/ 145175 h 4450086"/>
              <a:gd name="connsiteX2" fmla="*/ 2749233 w 3411412"/>
              <a:gd name="connsiteY2" fmla="*/ 4450086 h 4450086"/>
              <a:gd name="connsiteX3" fmla="*/ 0 w 3411412"/>
              <a:gd name="connsiteY3" fmla="*/ 4390035 h 4450086"/>
              <a:gd name="connsiteX4" fmla="*/ 935570 w 3411412"/>
              <a:gd name="connsiteY4" fmla="*/ 0 h 4450086"/>
              <a:gd name="connsiteX0" fmla="*/ 909832 w 3411412"/>
              <a:gd name="connsiteY0" fmla="*/ 0 h 4478179"/>
              <a:gd name="connsiteX1" fmla="*/ 3411412 w 3411412"/>
              <a:gd name="connsiteY1" fmla="*/ 173268 h 4478179"/>
              <a:gd name="connsiteX2" fmla="*/ 2749233 w 3411412"/>
              <a:gd name="connsiteY2" fmla="*/ 4478179 h 4478179"/>
              <a:gd name="connsiteX3" fmla="*/ 0 w 3411412"/>
              <a:gd name="connsiteY3" fmla="*/ 4418128 h 4478179"/>
              <a:gd name="connsiteX4" fmla="*/ 909832 w 3411412"/>
              <a:gd name="connsiteY4" fmla="*/ 0 h 4478179"/>
              <a:gd name="connsiteX0" fmla="*/ 777815 w 3279395"/>
              <a:gd name="connsiteY0" fmla="*/ 0 h 4478179"/>
              <a:gd name="connsiteX1" fmla="*/ 3279395 w 3279395"/>
              <a:gd name="connsiteY1" fmla="*/ 173268 h 4478179"/>
              <a:gd name="connsiteX2" fmla="*/ 2617216 w 3279395"/>
              <a:gd name="connsiteY2" fmla="*/ 4478179 h 4478179"/>
              <a:gd name="connsiteX3" fmla="*/ 0 w 3279395"/>
              <a:gd name="connsiteY3" fmla="*/ 4359181 h 4478179"/>
              <a:gd name="connsiteX4" fmla="*/ 777815 w 3279395"/>
              <a:gd name="connsiteY4" fmla="*/ 0 h 4478179"/>
              <a:gd name="connsiteX0" fmla="*/ 667801 w 3169381"/>
              <a:gd name="connsiteY0" fmla="*/ 0 h 4478179"/>
              <a:gd name="connsiteX1" fmla="*/ 3169381 w 3169381"/>
              <a:gd name="connsiteY1" fmla="*/ 173268 h 4478179"/>
              <a:gd name="connsiteX2" fmla="*/ 2507202 w 3169381"/>
              <a:gd name="connsiteY2" fmla="*/ 4478179 h 4478179"/>
              <a:gd name="connsiteX3" fmla="*/ 0 w 3169381"/>
              <a:gd name="connsiteY3" fmla="*/ 4310059 h 4478179"/>
              <a:gd name="connsiteX4" fmla="*/ 667801 w 3169381"/>
              <a:gd name="connsiteY4" fmla="*/ 0 h 4478179"/>
              <a:gd name="connsiteX0" fmla="*/ 695893 w 3197473"/>
              <a:gd name="connsiteY0" fmla="*/ 0 h 4478179"/>
              <a:gd name="connsiteX1" fmla="*/ 3197473 w 3197473"/>
              <a:gd name="connsiteY1" fmla="*/ 173268 h 4478179"/>
              <a:gd name="connsiteX2" fmla="*/ 2535294 w 3197473"/>
              <a:gd name="connsiteY2" fmla="*/ 4478179 h 4478179"/>
              <a:gd name="connsiteX3" fmla="*/ 0 w 3197473"/>
              <a:gd name="connsiteY3" fmla="*/ 4335798 h 4478179"/>
              <a:gd name="connsiteX4" fmla="*/ 695893 w 3197473"/>
              <a:gd name="connsiteY4" fmla="*/ 0 h 4478179"/>
              <a:gd name="connsiteX0" fmla="*/ 733339 w 3234919"/>
              <a:gd name="connsiteY0" fmla="*/ 0 h 4478179"/>
              <a:gd name="connsiteX1" fmla="*/ 3234919 w 3234919"/>
              <a:gd name="connsiteY1" fmla="*/ 173268 h 4478179"/>
              <a:gd name="connsiteX2" fmla="*/ 2572740 w 3234919"/>
              <a:gd name="connsiteY2" fmla="*/ 4478179 h 4478179"/>
              <a:gd name="connsiteX3" fmla="*/ 0 w 3234919"/>
              <a:gd name="connsiteY3" fmla="*/ 4328767 h 4478179"/>
              <a:gd name="connsiteX4" fmla="*/ 733339 w 3234919"/>
              <a:gd name="connsiteY4" fmla="*/ 0 h 4478179"/>
              <a:gd name="connsiteX0" fmla="*/ 733339 w 3234919"/>
              <a:gd name="connsiteY0" fmla="*/ 0 h 4501123"/>
              <a:gd name="connsiteX1" fmla="*/ 3234919 w 3234919"/>
              <a:gd name="connsiteY1" fmla="*/ 173268 h 4501123"/>
              <a:gd name="connsiteX2" fmla="*/ 2604097 w 3234919"/>
              <a:gd name="connsiteY2" fmla="*/ 4501123 h 4501123"/>
              <a:gd name="connsiteX3" fmla="*/ 0 w 3234919"/>
              <a:gd name="connsiteY3" fmla="*/ 4328767 h 4501123"/>
              <a:gd name="connsiteX4" fmla="*/ 733339 w 3234919"/>
              <a:gd name="connsiteY4" fmla="*/ 0 h 4501123"/>
              <a:gd name="connsiteX0" fmla="*/ 733339 w 3234919"/>
              <a:gd name="connsiteY0" fmla="*/ 0 h 4527802"/>
              <a:gd name="connsiteX1" fmla="*/ 3234919 w 3234919"/>
              <a:gd name="connsiteY1" fmla="*/ 173268 h 4527802"/>
              <a:gd name="connsiteX2" fmla="*/ 2597537 w 3234919"/>
              <a:gd name="connsiteY2" fmla="*/ 4527802 h 4527802"/>
              <a:gd name="connsiteX3" fmla="*/ 0 w 3234919"/>
              <a:gd name="connsiteY3" fmla="*/ 4328767 h 4527802"/>
              <a:gd name="connsiteX4" fmla="*/ 733339 w 3234919"/>
              <a:gd name="connsiteY4" fmla="*/ 0 h 4527802"/>
              <a:gd name="connsiteX0" fmla="*/ 733339 w 3234919"/>
              <a:gd name="connsiteY0" fmla="*/ 0 h 4532479"/>
              <a:gd name="connsiteX1" fmla="*/ 3234919 w 3234919"/>
              <a:gd name="connsiteY1" fmla="*/ 173268 h 4532479"/>
              <a:gd name="connsiteX2" fmla="*/ 2581152 w 3234919"/>
              <a:gd name="connsiteY2" fmla="*/ 4532479 h 4532479"/>
              <a:gd name="connsiteX3" fmla="*/ 0 w 3234919"/>
              <a:gd name="connsiteY3" fmla="*/ 4328767 h 4532479"/>
              <a:gd name="connsiteX4" fmla="*/ 733339 w 3234919"/>
              <a:gd name="connsiteY4" fmla="*/ 0 h 4532479"/>
              <a:gd name="connsiteX0" fmla="*/ 733339 w 3234919"/>
              <a:gd name="connsiteY0" fmla="*/ 0 h 4568512"/>
              <a:gd name="connsiteX1" fmla="*/ 3234919 w 3234919"/>
              <a:gd name="connsiteY1" fmla="*/ 173268 h 4568512"/>
              <a:gd name="connsiteX2" fmla="*/ 2541823 w 3234919"/>
              <a:gd name="connsiteY2" fmla="*/ 4568512 h 4568512"/>
              <a:gd name="connsiteX3" fmla="*/ 0 w 3234919"/>
              <a:gd name="connsiteY3" fmla="*/ 4328767 h 4568512"/>
              <a:gd name="connsiteX4" fmla="*/ 733339 w 3234919"/>
              <a:gd name="connsiteY4" fmla="*/ 0 h 4568512"/>
              <a:gd name="connsiteX0" fmla="*/ 733339 w 3234919"/>
              <a:gd name="connsiteY0" fmla="*/ 0 h 4577395"/>
              <a:gd name="connsiteX1" fmla="*/ 3234919 w 3234919"/>
              <a:gd name="connsiteY1" fmla="*/ 173268 h 4577395"/>
              <a:gd name="connsiteX2" fmla="*/ 2498288 w 3234919"/>
              <a:gd name="connsiteY2" fmla="*/ 4577395 h 4577395"/>
              <a:gd name="connsiteX3" fmla="*/ 0 w 3234919"/>
              <a:gd name="connsiteY3" fmla="*/ 4328767 h 4577395"/>
              <a:gd name="connsiteX4" fmla="*/ 733339 w 3234919"/>
              <a:gd name="connsiteY4" fmla="*/ 0 h 4577395"/>
              <a:gd name="connsiteX0" fmla="*/ 733339 w 3234919"/>
              <a:gd name="connsiteY0" fmla="*/ 0 h 4570835"/>
              <a:gd name="connsiteX1" fmla="*/ 3234919 w 3234919"/>
              <a:gd name="connsiteY1" fmla="*/ 173268 h 4570835"/>
              <a:gd name="connsiteX2" fmla="*/ 2471609 w 3234919"/>
              <a:gd name="connsiteY2" fmla="*/ 4570835 h 4570835"/>
              <a:gd name="connsiteX3" fmla="*/ 0 w 3234919"/>
              <a:gd name="connsiteY3" fmla="*/ 4328767 h 4570835"/>
              <a:gd name="connsiteX4" fmla="*/ 733339 w 3234919"/>
              <a:gd name="connsiteY4" fmla="*/ 0 h 4570835"/>
              <a:gd name="connsiteX0" fmla="*/ 733339 w 3234919"/>
              <a:gd name="connsiteY0" fmla="*/ 0 h 4518418"/>
              <a:gd name="connsiteX1" fmla="*/ 3234919 w 3234919"/>
              <a:gd name="connsiteY1" fmla="*/ 173268 h 4518418"/>
              <a:gd name="connsiteX2" fmla="*/ 2506261 w 3234919"/>
              <a:gd name="connsiteY2" fmla="*/ 4518418 h 4518418"/>
              <a:gd name="connsiteX3" fmla="*/ 0 w 3234919"/>
              <a:gd name="connsiteY3" fmla="*/ 4328767 h 4518418"/>
              <a:gd name="connsiteX4" fmla="*/ 733339 w 3234919"/>
              <a:gd name="connsiteY4" fmla="*/ 0 h 4518418"/>
              <a:gd name="connsiteX0" fmla="*/ 733339 w 3234919"/>
              <a:gd name="connsiteY0" fmla="*/ 0 h 4512800"/>
              <a:gd name="connsiteX1" fmla="*/ 3234919 w 3234919"/>
              <a:gd name="connsiteY1" fmla="*/ 173268 h 4512800"/>
              <a:gd name="connsiteX2" fmla="*/ 2501114 w 3234919"/>
              <a:gd name="connsiteY2" fmla="*/ 4512800 h 4512800"/>
              <a:gd name="connsiteX3" fmla="*/ 0 w 3234919"/>
              <a:gd name="connsiteY3" fmla="*/ 4328767 h 4512800"/>
              <a:gd name="connsiteX4" fmla="*/ 733339 w 3234919"/>
              <a:gd name="connsiteY4" fmla="*/ 0 h 4512800"/>
              <a:gd name="connsiteX0" fmla="*/ 712278 w 3234919"/>
              <a:gd name="connsiteY0" fmla="*/ 0 h 4524508"/>
              <a:gd name="connsiteX1" fmla="*/ 3234919 w 3234919"/>
              <a:gd name="connsiteY1" fmla="*/ 184976 h 4524508"/>
              <a:gd name="connsiteX2" fmla="*/ 2501114 w 3234919"/>
              <a:gd name="connsiteY2" fmla="*/ 4524508 h 4524508"/>
              <a:gd name="connsiteX3" fmla="*/ 0 w 3234919"/>
              <a:gd name="connsiteY3" fmla="*/ 4340475 h 4524508"/>
              <a:gd name="connsiteX4" fmla="*/ 712278 w 3234919"/>
              <a:gd name="connsiteY4" fmla="*/ 0 h 4524508"/>
              <a:gd name="connsiteX0" fmla="*/ 696835 w 3234919"/>
              <a:gd name="connsiteY0" fmla="*/ 0 h 4541363"/>
              <a:gd name="connsiteX1" fmla="*/ 3234919 w 3234919"/>
              <a:gd name="connsiteY1" fmla="*/ 201831 h 4541363"/>
              <a:gd name="connsiteX2" fmla="*/ 2501114 w 3234919"/>
              <a:gd name="connsiteY2" fmla="*/ 4541363 h 4541363"/>
              <a:gd name="connsiteX3" fmla="*/ 0 w 3234919"/>
              <a:gd name="connsiteY3" fmla="*/ 4357330 h 4541363"/>
              <a:gd name="connsiteX4" fmla="*/ 696835 w 3234919"/>
              <a:gd name="connsiteY4" fmla="*/ 0 h 4541363"/>
              <a:gd name="connsiteX0" fmla="*/ 652039 w 3190123"/>
              <a:gd name="connsiteY0" fmla="*/ 0 h 4541363"/>
              <a:gd name="connsiteX1" fmla="*/ 3190123 w 3190123"/>
              <a:gd name="connsiteY1" fmla="*/ 201831 h 4541363"/>
              <a:gd name="connsiteX2" fmla="*/ 2456318 w 3190123"/>
              <a:gd name="connsiteY2" fmla="*/ 4541363 h 4541363"/>
              <a:gd name="connsiteX3" fmla="*/ 0 w 3190123"/>
              <a:gd name="connsiteY3" fmla="*/ 4390108 h 4541363"/>
              <a:gd name="connsiteX4" fmla="*/ 652039 w 3190123"/>
              <a:gd name="connsiteY4" fmla="*/ 0 h 4541363"/>
              <a:gd name="connsiteX0" fmla="*/ 682126 w 3220210"/>
              <a:gd name="connsiteY0" fmla="*/ 0 h 4541363"/>
              <a:gd name="connsiteX1" fmla="*/ 3220210 w 3220210"/>
              <a:gd name="connsiteY1" fmla="*/ 201831 h 4541363"/>
              <a:gd name="connsiteX2" fmla="*/ 2486405 w 3220210"/>
              <a:gd name="connsiteY2" fmla="*/ 4541363 h 4541363"/>
              <a:gd name="connsiteX3" fmla="*/ 0 w 3220210"/>
              <a:gd name="connsiteY3" fmla="*/ 4373382 h 4541363"/>
              <a:gd name="connsiteX4" fmla="*/ 682126 w 3220210"/>
              <a:gd name="connsiteY4" fmla="*/ 0 h 4541363"/>
              <a:gd name="connsiteX0" fmla="*/ 714231 w 3252315"/>
              <a:gd name="connsiteY0" fmla="*/ 0 h 4541363"/>
              <a:gd name="connsiteX1" fmla="*/ 3252315 w 3252315"/>
              <a:gd name="connsiteY1" fmla="*/ 201831 h 4541363"/>
              <a:gd name="connsiteX2" fmla="*/ 2518510 w 3252315"/>
              <a:gd name="connsiteY2" fmla="*/ 4541363 h 4541363"/>
              <a:gd name="connsiteX3" fmla="*/ 0 w 3252315"/>
              <a:gd name="connsiteY3" fmla="*/ 4402796 h 4541363"/>
              <a:gd name="connsiteX4" fmla="*/ 714231 w 3252315"/>
              <a:gd name="connsiteY4" fmla="*/ 0 h 4541363"/>
              <a:gd name="connsiteX0" fmla="*/ 714231 w 3217418"/>
              <a:gd name="connsiteY0" fmla="*/ 0 h 4541363"/>
              <a:gd name="connsiteX1" fmla="*/ 3217418 w 3217418"/>
              <a:gd name="connsiteY1" fmla="*/ 215013 h 4541363"/>
              <a:gd name="connsiteX2" fmla="*/ 2518510 w 3217418"/>
              <a:gd name="connsiteY2" fmla="*/ 4541363 h 4541363"/>
              <a:gd name="connsiteX3" fmla="*/ 0 w 3217418"/>
              <a:gd name="connsiteY3" fmla="*/ 4402796 h 4541363"/>
              <a:gd name="connsiteX4" fmla="*/ 714231 w 3217418"/>
              <a:gd name="connsiteY4" fmla="*/ 0 h 4541363"/>
              <a:gd name="connsiteX0" fmla="*/ 714231 w 3178269"/>
              <a:gd name="connsiteY0" fmla="*/ 0 h 4541363"/>
              <a:gd name="connsiteX1" fmla="*/ 3178269 w 3178269"/>
              <a:gd name="connsiteY1" fmla="*/ 213301 h 4541363"/>
              <a:gd name="connsiteX2" fmla="*/ 2518510 w 3178269"/>
              <a:gd name="connsiteY2" fmla="*/ 4541363 h 4541363"/>
              <a:gd name="connsiteX3" fmla="*/ 0 w 3178269"/>
              <a:gd name="connsiteY3" fmla="*/ 4402796 h 4541363"/>
              <a:gd name="connsiteX4" fmla="*/ 714231 w 3178269"/>
              <a:gd name="connsiteY4" fmla="*/ 0 h 4541363"/>
              <a:gd name="connsiteX0" fmla="*/ 714231 w 3198272"/>
              <a:gd name="connsiteY0" fmla="*/ 0 h 4541363"/>
              <a:gd name="connsiteX1" fmla="*/ 3198272 w 3198272"/>
              <a:gd name="connsiteY1" fmla="*/ 204370 h 4541363"/>
              <a:gd name="connsiteX2" fmla="*/ 2518510 w 3198272"/>
              <a:gd name="connsiteY2" fmla="*/ 4541363 h 4541363"/>
              <a:gd name="connsiteX3" fmla="*/ 0 w 3198272"/>
              <a:gd name="connsiteY3" fmla="*/ 4402796 h 4541363"/>
              <a:gd name="connsiteX4" fmla="*/ 714231 w 3198272"/>
              <a:gd name="connsiteY4" fmla="*/ 0 h 454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8272" h="4541363">
                <a:moveTo>
                  <a:pt x="714231" y="0"/>
                </a:moveTo>
                <a:lnTo>
                  <a:pt x="3198272" y="204370"/>
                </a:lnTo>
                <a:lnTo>
                  <a:pt x="2518510" y="4541363"/>
                </a:lnTo>
                <a:lnTo>
                  <a:pt x="0" y="4402796"/>
                </a:lnTo>
                <a:lnTo>
                  <a:pt x="714231" y="0"/>
                </a:lnTo>
                <a:close/>
              </a:path>
            </a:pathLst>
          </a:custGeom>
          <a:solidFill>
            <a:schemeClr val="bg2"/>
          </a:solidFill>
          <a:scene3d>
            <a:camera prst="orthographicFront">
              <a:rot lat="1800000" lon="3000000" rev="1200000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 rot="18749774">
            <a:off x="3749936" y="2696168"/>
            <a:ext cx="3252315" cy="4541363"/>
          </a:xfrm>
          <a:custGeom>
            <a:avLst/>
            <a:gdLst>
              <a:gd name="connsiteX0" fmla="*/ 0 w 4089398"/>
              <a:gd name="connsiteY0" fmla="*/ 0 h 3098800"/>
              <a:gd name="connsiteX1" fmla="*/ 4089398 w 4089398"/>
              <a:gd name="connsiteY1" fmla="*/ 0 h 3098800"/>
              <a:gd name="connsiteX2" fmla="*/ 4089398 w 4089398"/>
              <a:gd name="connsiteY2" fmla="*/ 3098800 h 3098800"/>
              <a:gd name="connsiteX3" fmla="*/ 0 w 4089398"/>
              <a:gd name="connsiteY3" fmla="*/ 3098800 h 3098800"/>
              <a:gd name="connsiteX4" fmla="*/ 0 w 4089398"/>
              <a:gd name="connsiteY4" fmla="*/ 0 h 3098800"/>
              <a:gd name="connsiteX0" fmla="*/ 76019 w 4165417"/>
              <a:gd name="connsiteY0" fmla="*/ 0 h 3850538"/>
              <a:gd name="connsiteX1" fmla="*/ 4165417 w 4165417"/>
              <a:gd name="connsiteY1" fmla="*/ 0 h 3850538"/>
              <a:gd name="connsiteX2" fmla="*/ 4165417 w 4165417"/>
              <a:gd name="connsiteY2" fmla="*/ 3098800 h 3850538"/>
              <a:gd name="connsiteX3" fmla="*/ 0 w 4165417"/>
              <a:gd name="connsiteY3" fmla="*/ 3850538 h 3850538"/>
              <a:gd name="connsiteX4" fmla="*/ 76019 w 4165417"/>
              <a:gd name="connsiteY4" fmla="*/ 0 h 3850538"/>
              <a:gd name="connsiteX0" fmla="*/ 252573 w 4341971"/>
              <a:gd name="connsiteY0" fmla="*/ 0 h 4187989"/>
              <a:gd name="connsiteX1" fmla="*/ 4341971 w 4341971"/>
              <a:gd name="connsiteY1" fmla="*/ 0 h 4187989"/>
              <a:gd name="connsiteX2" fmla="*/ 4341971 w 4341971"/>
              <a:gd name="connsiteY2" fmla="*/ 3098800 h 4187989"/>
              <a:gd name="connsiteX3" fmla="*/ 0 w 4341971"/>
              <a:gd name="connsiteY3" fmla="*/ 4187989 h 4187989"/>
              <a:gd name="connsiteX4" fmla="*/ 252573 w 4341971"/>
              <a:gd name="connsiteY4" fmla="*/ 0 h 4187989"/>
              <a:gd name="connsiteX0" fmla="*/ 363529 w 4341971"/>
              <a:gd name="connsiteY0" fmla="*/ 0 h 4258643"/>
              <a:gd name="connsiteX1" fmla="*/ 4341971 w 4341971"/>
              <a:gd name="connsiteY1" fmla="*/ 70654 h 4258643"/>
              <a:gd name="connsiteX2" fmla="*/ 4341971 w 4341971"/>
              <a:gd name="connsiteY2" fmla="*/ 3169454 h 4258643"/>
              <a:gd name="connsiteX3" fmla="*/ 0 w 4341971"/>
              <a:gd name="connsiteY3" fmla="*/ 4258643 h 4258643"/>
              <a:gd name="connsiteX4" fmla="*/ 363529 w 4341971"/>
              <a:gd name="connsiteY4" fmla="*/ 0 h 4258643"/>
              <a:gd name="connsiteX0" fmla="*/ 530637 w 4341971"/>
              <a:gd name="connsiteY0" fmla="*/ 0 h 4256729"/>
              <a:gd name="connsiteX1" fmla="*/ 4341971 w 4341971"/>
              <a:gd name="connsiteY1" fmla="*/ 68740 h 4256729"/>
              <a:gd name="connsiteX2" fmla="*/ 4341971 w 4341971"/>
              <a:gd name="connsiteY2" fmla="*/ 3167540 h 4256729"/>
              <a:gd name="connsiteX3" fmla="*/ 0 w 4341971"/>
              <a:gd name="connsiteY3" fmla="*/ 4256729 h 4256729"/>
              <a:gd name="connsiteX4" fmla="*/ 530637 w 4341971"/>
              <a:gd name="connsiteY4" fmla="*/ 0 h 4256729"/>
              <a:gd name="connsiteX0" fmla="*/ 582615 w 4341971"/>
              <a:gd name="connsiteY0" fmla="*/ 0 h 4335355"/>
              <a:gd name="connsiteX1" fmla="*/ 4341971 w 4341971"/>
              <a:gd name="connsiteY1" fmla="*/ 147366 h 4335355"/>
              <a:gd name="connsiteX2" fmla="*/ 4341971 w 4341971"/>
              <a:gd name="connsiteY2" fmla="*/ 3246166 h 4335355"/>
              <a:gd name="connsiteX3" fmla="*/ 0 w 4341971"/>
              <a:gd name="connsiteY3" fmla="*/ 4335355 h 4335355"/>
              <a:gd name="connsiteX4" fmla="*/ 582615 w 4341971"/>
              <a:gd name="connsiteY4" fmla="*/ 0 h 4335355"/>
              <a:gd name="connsiteX0" fmla="*/ 535816 w 4341971"/>
              <a:gd name="connsiteY0" fmla="*/ 0 h 4375155"/>
              <a:gd name="connsiteX1" fmla="*/ 4341971 w 4341971"/>
              <a:gd name="connsiteY1" fmla="*/ 187166 h 4375155"/>
              <a:gd name="connsiteX2" fmla="*/ 4341971 w 4341971"/>
              <a:gd name="connsiteY2" fmla="*/ 3285966 h 4375155"/>
              <a:gd name="connsiteX3" fmla="*/ 0 w 4341971"/>
              <a:gd name="connsiteY3" fmla="*/ 4375155 h 4375155"/>
              <a:gd name="connsiteX4" fmla="*/ 535816 w 4341971"/>
              <a:gd name="connsiteY4" fmla="*/ 0 h 4375155"/>
              <a:gd name="connsiteX0" fmla="*/ 546111 w 4341971"/>
              <a:gd name="connsiteY0" fmla="*/ 0 h 4363918"/>
              <a:gd name="connsiteX1" fmla="*/ 4341971 w 4341971"/>
              <a:gd name="connsiteY1" fmla="*/ 175929 h 4363918"/>
              <a:gd name="connsiteX2" fmla="*/ 4341971 w 4341971"/>
              <a:gd name="connsiteY2" fmla="*/ 3274729 h 4363918"/>
              <a:gd name="connsiteX3" fmla="*/ 0 w 4341971"/>
              <a:gd name="connsiteY3" fmla="*/ 4363918 h 4363918"/>
              <a:gd name="connsiteX4" fmla="*/ 546111 w 4341971"/>
              <a:gd name="connsiteY4" fmla="*/ 0 h 4363918"/>
              <a:gd name="connsiteX0" fmla="*/ 577467 w 4341971"/>
              <a:gd name="connsiteY0" fmla="*/ 0 h 4340974"/>
              <a:gd name="connsiteX1" fmla="*/ 4341971 w 4341971"/>
              <a:gd name="connsiteY1" fmla="*/ 152985 h 4340974"/>
              <a:gd name="connsiteX2" fmla="*/ 4341971 w 4341971"/>
              <a:gd name="connsiteY2" fmla="*/ 3251785 h 4340974"/>
              <a:gd name="connsiteX3" fmla="*/ 0 w 4341971"/>
              <a:gd name="connsiteY3" fmla="*/ 4340974 h 4340974"/>
              <a:gd name="connsiteX4" fmla="*/ 577467 w 4341971"/>
              <a:gd name="connsiteY4" fmla="*/ 0 h 4340974"/>
              <a:gd name="connsiteX0" fmla="*/ 578409 w 4341971"/>
              <a:gd name="connsiteY0" fmla="*/ 0 h 4362506"/>
              <a:gd name="connsiteX1" fmla="*/ 4341971 w 4341971"/>
              <a:gd name="connsiteY1" fmla="*/ 174517 h 4362506"/>
              <a:gd name="connsiteX2" fmla="*/ 4341971 w 4341971"/>
              <a:gd name="connsiteY2" fmla="*/ 3273317 h 4362506"/>
              <a:gd name="connsiteX3" fmla="*/ 0 w 4341971"/>
              <a:gd name="connsiteY3" fmla="*/ 4362506 h 4362506"/>
              <a:gd name="connsiteX4" fmla="*/ 578409 w 4341971"/>
              <a:gd name="connsiteY4" fmla="*/ 0 h 4362506"/>
              <a:gd name="connsiteX0" fmla="*/ 540964 w 4341971"/>
              <a:gd name="connsiteY0" fmla="*/ 0 h 4369537"/>
              <a:gd name="connsiteX1" fmla="*/ 4341971 w 4341971"/>
              <a:gd name="connsiteY1" fmla="*/ 181548 h 4369537"/>
              <a:gd name="connsiteX2" fmla="*/ 4341971 w 4341971"/>
              <a:gd name="connsiteY2" fmla="*/ 3280348 h 4369537"/>
              <a:gd name="connsiteX3" fmla="*/ 0 w 4341971"/>
              <a:gd name="connsiteY3" fmla="*/ 4369537 h 4369537"/>
              <a:gd name="connsiteX4" fmla="*/ 540964 w 4341971"/>
              <a:gd name="connsiteY4" fmla="*/ 0 h 4369537"/>
              <a:gd name="connsiteX0" fmla="*/ 584530 w 4385537"/>
              <a:gd name="connsiteY0" fmla="*/ 0 h 4502464"/>
              <a:gd name="connsiteX1" fmla="*/ 4385537 w 4385537"/>
              <a:gd name="connsiteY1" fmla="*/ 181548 h 4502464"/>
              <a:gd name="connsiteX2" fmla="*/ 4385537 w 4385537"/>
              <a:gd name="connsiteY2" fmla="*/ 3280348 h 4502464"/>
              <a:gd name="connsiteX3" fmla="*/ 0 w 4385537"/>
              <a:gd name="connsiteY3" fmla="*/ 4502464 h 4502464"/>
              <a:gd name="connsiteX4" fmla="*/ 584530 w 4385537"/>
              <a:gd name="connsiteY4" fmla="*/ 0 h 4502464"/>
              <a:gd name="connsiteX0" fmla="*/ 676716 w 4477723"/>
              <a:gd name="connsiteY0" fmla="*/ 0 h 4390567"/>
              <a:gd name="connsiteX1" fmla="*/ 4477723 w 4477723"/>
              <a:gd name="connsiteY1" fmla="*/ 181548 h 4390567"/>
              <a:gd name="connsiteX2" fmla="*/ 4477723 w 4477723"/>
              <a:gd name="connsiteY2" fmla="*/ 3280348 h 4390567"/>
              <a:gd name="connsiteX3" fmla="*/ 0 w 4477723"/>
              <a:gd name="connsiteY3" fmla="*/ 4390567 h 4390567"/>
              <a:gd name="connsiteX4" fmla="*/ 676716 w 4477723"/>
              <a:gd name="connsiteY4" fmla="*/ 0 h 4390567"/>
              <a:gd name="connsiteX0" fmla="*/ 618649 w 4419656"/>
              <a:gd name="connsiteY0" fmla="*/ 0 h 4296027"/>
              <a:gd name="connsiteX1" fmla="*/ 4419656 w 4419656"/>
              <a:gd name="connsiteY1" fmla="*/ 181548 h 4296027"/>
              <a:gd name="connsiteX2" fmla="*/ 4419656 w 4419656"/>
              <a:gd name="connsiteY2" fmla="*/ 3280348 h 4296027"/>
              <a:gd name="connsiteX3" fmla="*/ 0 w 4419656"/>
              <a:gd name="connsiteY3" fmla="*/ 4296027 h 4296027"/>
              <a:gd name="connsiteX4" fmla="*/ 618649 w 4419656"/>
              <a:gd name="connsiteY4" fmla="*/ 0 h 4296027"/>
              <a:gd name="connsiteX0" fmla="*/ 644857 w 4445864"/>
              <a:gd name="connsiteY0" fmla="*/ 0 h 4278701"/>
              <a:gd name="connsiteX1" fmla="*/ 4445864 w 4445864"/>
              <a:gd name="connsiteY1" fmla="*/ 181548 h 4278701"/>
              <a:gd name="connsiteX2" fmla="*/ 4445864 w 4445864"/>
              <a:gd name="connsiteY2" fmla="*/ 3280348 h 4278701"/>
              <a:gd name="connsiteX3" fmla="*/ 0 w 4445864"/>
              <a:gd name="connsiteY3" fmla="*/ 4278701 h 4278701"/>
              <a:gd name="connsiteX4" fmla="*/ 644857 w 4445864"/>
              <a:gd name="connsiteY4" fmla="*/ 0 h 4278701"/>
              <a:gd name="connsiteX0" fmla="*/ 677625 w 4478632"/>
              <a:gd name="connsiteY0" fmla="*/ 0 h 4288055"/>
              <a:gd name="connsiteX1" fmla="*/ 4478632 w 4478632"/>
              <a:gd name="connsiteY1" fmla="*/ 181548 h 4288055"/>
              <a:gd name="connsiteX2" fmla="*/ 4478632 w 4478632"/>
              <a:gd name="connsiteY2" fmla="*/ 3280348 h 4288055"/>
              <a:gd name="connsiteX3" fmla="*/ 0 w 4478632"/>
              <a:gd name="connsiteY3" fmla="*/ 4288055 h 4288055"/>
              <a:gd name="connsiteX4" fmla="*/ 677625 w 4478632"/>
              <a:gd name="connsiteY4" fmla="*/ 0 h 4288055"/>
              <a:gd name="connsiteX0" fmla="*/ 730043 w 4478632"/>
              <a:gd name="connsiteY0" fmla="*/ 0 h 4253403"/>
              <a:gd name="connsiteX1" fmla="*/ 4478632 w 4478632"/>
              <a:gd name="connsiteY1" fmla="*/ 146896 h 4253403"/>
              <a:gd name="connsiteX2" fmla="*/ 4478632 w 4478632"/>
              <a:gd name="connsiteY2" fmla="*/ 3245696 h 4253403"/>
              <a:gd name="connsiteX3" fmla="*/ 0 w 4478632"/>
              <a:gd name="connsiteY3" fmla="*/ 4253403 h 4253403"/>
              <a:gd name="connsiteX4" fmla="*/ 730043 w 4478632"/>
              <a:gd name="connsiteY4" fmla="*/ 0 h 4253403"/>
              <a:gd name="connsiteX0" fmla="*/ 694009 w 4478632"/>
              <a:gd name="connsiteY0" fmla="*/ 0 h 4292732"/>
              <a:gd name="connsiteX1" fmla="*/ 4478632 w 4478632"/>
              <a:gd name="connsiteY1" fmla="*/ 186225 h 4292732"/>
              <a:gd name="connsiteX2" fmla="*/ 4478632 w 4478632"/>
              <a:gd name="connsiteY2" fmla="*/ 3285025 h 4292732"/>
              <a:gd name="connsiteX3" fmla="*/ 0 w 4478632"/>
              <a:gd name="connsiteY3" fmla="*/ 4292732 h 4292732"/>
              <a:gd name="connsiteX4" fmla="*/ 694009 w 4478632"/>
              <a:gd name="connsiteY4" fmla="*/ 0 h 4292732"/>
              <a:gd name="connsiteX0" fmla="*/ 694009 w 4478632"/>
              <a:gd name="connsiteY0" fmla="*/ 0 h 4292732"/>
              <a:gd name="connsiteX1" fmla="*/ 3442023 w 4478632"/>
              <a:gd name="connsiteY1" fmla="*/ 1197984 h 4292732"/>
              <a:gd name="connsiteX2" fmla="*/ 4478632 w 4478632"/>
              <a:gd name="connsiteY2" fmla="*/ 3285025 h 4292732"/>
              <a:gd name="connsiteX3" fmla="*/ 0 w 4478632"/>
              <a:gd name="connsiteY3" fmla="*/ 4292732 h 4292732"/>
              <a:gd name="connsiteX4" fmla="*/ 694009 w 4478632"/>
              <a:gd name="connsiteY4" fmla="*/ 0 h 4292732"/>
              <a:gd name="connsiteX0" fmla="*/ 694009 w 4478632"/>
              <a:gd name="connsiteY0" fmla="*/ 0 h 4292732"/>
              <a:gd name="connsiteX1" fmla="*/ 3260535 w 4478632"/>
              <a:gd name="connsiteY1" fmla="*/ 661505 h 4292732"/>
              <a:gd name="connsiteX2" fmla="*/ 4478632 w 4478632"/>
              <a:gd name="connsiteY2" fmla="*/ 3285025 h 4292732"/>
              <a:gd name="connsiteX3" fmla="*/ 0 w 4478632"/>
              <a:gd name="connsiteY3" fmla="*/ 4292732 h 4292732"/>
              <a:gd name="connsiteX4" fmla="*/ 694009 w 4478632"/>
              <a:gd name="connsiteY4" fmla="*/ 0 h 4292732"/>
              <a:gd name="connsiteX0" fmla="*/ 694009 w 3427113"/>
              <a:gd name="connsiteY0" fmla="*/ 0 h 4292732"/>
              <a:gd name="connsiteX1" fmla="*/ 3260535 w 3427113"/>
              <a:gd name="connsiteY1" fmla="*/ 661505 h 4292732"/>
              <a:gd name="connsiteX2" fmla="*/ 3427113 w 3427113"/>
              <a:gd name="connsiteY2" fmla="*/ 4021074 h 4292732"/>
              <a:gd name="connsiteX3" fmla="*/ 0 w 3427113"/>
              <a:gd name="connsiteY3" fmla="*/ 4292732 h 4292732"/>
              <a:gd name="connsiteX4" fmla="*/ 694009 w 3427113"/>
              <a:gd name="connsiteY4" fmla="*/ 0 h 4292732"/>
              <a:gd name="connsiteX0" fmla="*/ 694009 w 3260535"/>
              <a:gd name="connsiteY0" fmla="*/ 0 h 4312135"/>
              <a:gd name="connsiteX1" fmla="*/ 3260535 w 3260535"/>
              <a:gd name="connsiteY1" fmla="*/ 661505 h 4312135"/>
              <a:gd name="connsiteX2" fmla="*/ 3053035 w 3260535"/>
              <a:gd name="connsiteY2" fmla="*/ 4312135 h 4312135"/>
              <a:gd name="connsiteX3" fmla="*/ 0 w 3260535"/>
              <a:gd name="connsiteY3" fmla="*/ 4292732 h 4312135"/>
              <a:gd name="connsiteX4" fmla="*/ 694009 w 3260535"/>
              <a:gd name="connsiteY4" fmla="*/ 0 h 4312135"/>
              <a:gd name="connsiteX0" fmla="*/ 694009 w 3053035"/>
              <a:gd name="connsiteY0" fmla="*/ 0 h 4312135"/>
              <a:gd name="connsiteX1" fmla="*/ 2917087 w 3053035"/>
              <a:gd name="connsiteY1" fmla="*/ 128731 h 4312135"/>
              <a:gd name="connsiteX2" fmla="*/ 3053035 w 3053035"/>
              <a:gd name="connsiteY2" fmla="*/ 4312135 h 4312135"/>
              <a:gd name="connsiteX3" fmla="*/ 0 w 3053035"/>
              <a:gd name="connsiteY3" fmla="*/ 4292732 h 4312135"/>
              <a:gd name="connsiteX4" fmla="*/ 694009 w 3053035"/>
              <a:gd name="connsiteY4" fmla="*/ 0 h 4312135"/>
              <a:gd name="connsiteX0" fmla="*/ 694009 w 3183003"/>
              <a:gd name="connsiteY0" fmla="*/ 32228 h 4344363"/>
              <a:gd name="connsiteX1" fmla="*/ 3183003 w 3183003"/>
              <a:gd name="connsiteY1" fmla="*/ 0 h 4344363"/>
              <a:gd name="connsiteX2" fmla="*/ 3053035 w 3183003"/>
              <a:gd name="connsiteY2" fmla="*/ 4344363 h 4344363"/>
              <a:gd name="connsiteX3" fmla="*/ 0 w 3183003"/>
              <a:gd name="connsiteY3" fmla="*/ 4324960 h 4344363"/>
              <a:gd name="connsiteX4" fmla="*/ 694009 w 3183003"/>
              <a:gd name="connsiteY4" fmla="*/ 32228 h 4344363"/>
              <a:gd name="connsiteX0" fmla="*/ 694009 w 3183003"/>
              <a:gd name="connsiteY0" fmla="*/ 32228 h 4666842"/>
              <a:gd name="connsiteX1" fmla="*/ 3183003 w 3183003"/>
              <a:gd name="connsiteY1" fmla="*/ 0 h 4666842"/>
              <a:gd name="connsiteX2" fmla="*/ 2904102 w 3183003"/>
              <a:gd name="connsiteY2" fmla="*/ 4666842 h 4666842"/>
              <a:gd name="connsiteX3" fmla="*/ 0 w 3183003"/>
              <a:gd name="connsiteY3" fmla="*/ 4324960 h 4666842"/>
              <a:gd name="connsiteX4" fmla="*/ 694009 w 3183003"/>
              <a:gd name="connsiteY4" fmla="*/ 32228 h 4666842"/>
              <a:gd name="connsiteX0" fmla="*/ 694009 w 3183003"/>
              <a:gd name="connsiteY0" fmla="*/ 32228 h 4324960"/>
              <a:gd name="connsiteX1" fmla="*/ 3183003 w 3183003"/>
              <a:gd name="connsiteY1" fmla="*/ 0 h 4324960"/>
              <a:gd name="connsiteX2" fmla="*/ 2789063 w 3183003"/>
              <a:gd name="connsiteY2" fmla="*/ 4214167 h 4324960"/>
              <a:gd name="connsiteX3" fmla="*/ 0 w 3183003"/>
              <a:gd name="connsiteY3" fmla="*/ 4324960 h 4324960"/>
              <a:gd name="connsiteX4" fmla="*/ 694009 w 3183003"/>
              <a:gd name="connsiteY4" fmla="*/ 32228 h 4324960"/>
              <a:gd name="connsiteX0" fmla="*/ 694009 w 3183003"/>
              <a:gd name="connsiteY0" fmla="*/ 32228 h 4324960"/>
              <a:gd name="connsiteX1" fmla="*/ 3183003 w 3183003"/>
              <a:gd name="connsiteY1" fmla="*/ 0 h 4324960"/>
              <a:gd name="connsiteX2" fmla="*/ 2715082 w 3183003"/>
              <a:gd name="connsiteY2" fmla="*/ 4302618 h 4324960"/>
              <a:gd name="connsiteX3" fmla="*/ 0 w 3183003"/>
              <a:gd name="connsiteY3" fmla="*/ 4324960 h 4324960"/>
              <a:gd name="connsiteX4" fmla="*/ 694009 w 3183003"/>
              <a:gd name="connsiteY4" fmla="*/ 32228 h 4324960"/>
              <a:gd name="connsiteX0" fmla="*/ 694009 w 3183003"/>
              <a:gd name="connsiteY0" fmla="*/ 32228 h 4342888"/>
              <a:gd name="connsiteX1" fmla="*/ 3183003 w 3183003"/>
              <a:gd name="connsiteY1" fmla="*/ 0 h 4342888"/>
              <a:gd name="connsiteX2" fmla="*/ 2772647 w 3183003"/>
              <a:gd name="connsiteY2" fmla="*/ 4342888 h 4342888"/>
              <a:gd name="connsiteX3" fmla="*/ 0 w 3183003"/>
              <a:gd name="connsiteY3" fmla="*/ 4324960 h 4342888"/>
              <a:gd name="connsiteX4" fmla="*/ 694009 w 3183003"/>
              <a:gd name="connsiteY4" fmla="*/ 32228 h 4342888"/>
              <a:gd name="connsiteX0" fmla="*/ 694009 w 3304254"/>
              <a:gd name="connsiteY0" fmla="*/ 91646 h 4402306"/>
              <a:gd name="connsiteX1" fmla="*/ 3304254 w 3304254"/>
              <a:gd name="connsiteY1" fmla="*/ 0 h 4402306"/>
              <a:gd name="connsiteX2" fmla="*/ 2772647 w 3304254"/>
              <a:gd name="connsiteY2" fmla="*/ 4402306 h 4402306"/>
              <a:gd name="connsiteX3" fmla="*/ 0 w 3304254"/>
              <a:gd name="connsiteY3" fmla="*/ 4384378 h 4402306"/>
              <a:gd name="connsiteX4" fmla="*/ 694009 w 3304254"/>
              <a:gd name="connsiteY4" fmla="*/ 91646 h 4402306"/>
              <a:gd name="connsiteX0" fmla="*/ 694009 w 3454036"/>
              <a:gd name="connsiteY0" fmla="*/ 63524 h 4374184"/>
              <a:gd name="connsiteX1" fmla="*/ 3454036 w 3454036"/>
              <a:gd name="connsiteY1" fmla="*/ 0 h 4374184"/>
              <a:gd name="connsiteX2" fmla="*/ 2772647 w 3454036"/>
              <a:gd name="connsiteY2" fmla="*/ 4374184 h 4374184"/>
              <a:gd name="connsiteX3" fmla="*/ 0 w 3454036"/>
              <a:gd name="connsiteY3" fmla="*/ 4356256 h 4374184"/>
              <a:gd name="connsiteX4" fmla="*/ 694009 w 3454036"/>
              <a:gd name="connsiteY4" fmla="*/ 63524 h 4374184"/>
              <a:gd name="connsiteX0" fmla="*/ 694009 w 3454036"/>
              <a:gd name="connsiteY0" fmla="*/ 63524 h 4663454"/>
              <a:gd name="connsiteX1" fmla="*/ 3454036 w 3454036"/>
              <a:gd name="connsiteY1" fmla="*/ 0 h 4663454"/>
              <a:gd name="connsiteX2" fmla="*/ 2727639 w 3454036"/>
              <a:gd name="connsiteY2" fmla="*/ 4663454 h 4663454"/>
              <a:gd name="connsiteX3" fmla="*/ 0 w 3454036"/>
              <a:gd name="connsiteY3" fmla="*/ 4356256 h 4663454"/>
              <a:gd name="connsiteX4" fmla="*/ 694009 w 3454036"/>
              <a:gd name="connsiteY4" fmla="*/ 63524 h 4663454"/>
              <a:gd name="connsiteX0" fmla="*/ 694009 w 3454036"/>
              <a:gd name="connsiteY0" fmla="*/ 63524 h 4534734"/>
              <a:gd name="connsiteX1" fmla="*/ 3454036 w 3454036"/>
              <a:gd name="connsiteY1" fmla="*/ 0 h 4534734"/>
              <a:gd name="connsiteX2" fmla="*/ 2744054 w 3454036"/>
              <a:gd name="connsiteY2" fmla="*/ 4534734 h 4534734"/>
              <a:gd name="connsiteX3" fmla="*/ 0 w 3454036"/>
              <a:gd name="connsiteY3" fmla="*/ 4356256 h 4534734"/>
              <a:gd name="connsiteX4" fmla="*/ 694009 w 3454036"/>
              <a:gd name="connsiteY4" fmla="*/ 63524 h 4534734"/>
              <a:gd name="connsiteX0" fmla="*/ 694009 w 3454036"/>
              <a:gd name="connsiteY0" fmla="*/ 63524 h 4530968"/>
              <a:gd name="connsiteX1" fmla="*/ 3454036 w 3454036"/>
              <a:gd name="connsiteY1" fmla="*/ 0 h 4530968"/>
              <a:gd name="connsiteX2" fmla="*/ 2657926 w 3454036"/>
              <a:gd name="connsiteY2" fmla="*/ 4530968 h 4530968"/>
              <a:gd name="connsiteX3" fmla="*/ 0 w 3454036"/>
              <a:gd name="connsiteY3" fmla="*/ 4356256 h 4530968"/>
              <a:gd name="connsiteX4" fmla="*/ 694009 w 3454036"/>
              <a:gd name="connsiteY4" fmla="*/ 63524 h 4530968"/>
              <a:gd name="connsiteX0" fmla="*/ 694009 w 3454036"/>
              <a:gd name="connsiteY0" fmla="*/ 63524 h 4462636"/>
              <a:gd name="connsiteX1" fmla="*/ 3454036 w 3454036"/>
              <a:gd name="connsiteY1" fmla="*/ 0 h 4462636"/>
              <a:gd name="connsiteX2" fmla="*/ 2698667 w 3454036"/>
              <a:gd name="connsiteY2" fmla="*/ 4462636 h 4462636"/>
              <a:gd name="connsiteX3" fmla="*/ 0 w 3454036"/>
              <a:gd name="connsiteY3" fmla="*/ 4356256 h 4462636"/>
              <a:gd name="connsiteX4" fmla="*/ 694009 w 3454036"/>
              <a:gd name="connsiteY4" fmla="*/ 63524 h 4462636"/>
              <a:gd name="connsiteX0" fmla="*/ 694009 w 3454036"/>
              <a:gd name="connsiteY0" fmla="*/ 63524 h 4428455"/>
              <a:gd name="connsiteX1" fmla="*/ 3454036 w 3454036"/>
              <a:gd name="connsiteY1" fmla="*/ 0 h 4428455"/>
              <a:gd name="connsiteX2" fmla="*/ 2657016 w 3454036"/>
              <a:gd name="connsiteY2" fmla="*/ 4428455 h 4428455"/>
              <a:gd name="connsiteX3" fmla="*/ 0 w 3454036"/>
              <a:gd name="connsiteY3" fmla="*/ 4356256 h 4428455"/>
              <a:gd name="connsiteX4" fmla="*/ 694009 w 3454036"/>
              <a:gd name="connsiteY4" fmla="*/ 63524 h 4428455"/>
              <a:gd name="connsiteX0" fmla="*/ 694009 w 3454036"/>
              <a:gd name="connsiteY0" fmla="*/ 63524 h 4435957"/>
              <a:gd name="connsiteX1" fmla="*/ 3454036 w 3454036"/>
              <a:gd name="connsiteY1" fmla="*/ 0 h 4435957"/>
              <a:gd name="connsiteX2" fmla="*/ 2705228 w 3454036"/>
              <a:gd name="connsiteY2" fmla="*/ 4435957 h 4435957"/>
              <a:gd name="connsiteX3" fmla="*/ 0 w 3454036"/>
              <a:gd name="connsiteY3" fmla="*/ 4356256 h 4435957"/>
              <a:gd name="connsiteX4" fmla="*/ 694009 w 3454036"/>
              <a:gd name="connsiteY4" fmla="*/ 63524 h 4435957"/>
              <a:gd name="connsiteX0" fmla="*/ 694009 w 3350582"/>
              <a:gd name="connsiteY0" fmla="*/ 41081 h 4413514"/>
              <a:gd name="connsiteX1" fmla="*/ 3350582 w 3350582"/>
              <a:gd name="connsiteY1" fmla="*/ 0 h 4413514"/>
              <a:gd name="connsiteX2" fmla="*/ 2705228 w 3350582"/>
              <a:gd name="connsiteY2" fmla="*/ 4413514 h 4413514"/>
              <a:gd name="connsiteX3" fmla="*/ 0 w 3350582"/>
              <a:gd name="connsiteY3" fmla="*/ 4333813 h 4413514"/>
              <a:gd name="connsiteX4" fmla="*/ 694009 w 3350582"/>
              <a:gd name="connsiteY4" fmla="*/ 41081 h 4413514"/>
              <a:gd name="connsiteX0" fmla="*/ 694009 w 3407206"/>
              <a:gd name="connsiteY0" fmla="*/ 0 h 4372433"/>
              <a:gd name="connsiteX1" fmla="*/ 3407206 w 3407206"/>
              <a:gd name="connsiteY1" fmla="*/ 20721 h 4372433"/>
              <a:gd name="connsiteX2" fmla="*/ 2705228 w 3407206"/>
              <a:gd name="connsiteY2" fmla="*/ 4372433 h 4372433"/>
              <a:gd name="connsiteX3" fmla="*/ 0 w 3407206"/>
              <a:gd name="connsiteY3" fmla="*/ 4292732 h 4372433"/>
              <a:gd name="connsiteX4" fmla="*/ 694009 w 3407206"/>
              <a:gd name="connsiteY4" fmla="*/ 0 h 4372433"/>
              <a:gd name="connsiteX0" fmla="*/ 694009 w 3411412"/>
              <a:gd name="connsiteY0" fmla="*/ 0 h 4372433"/>
              <a:gd name="connsiteX1" fmla="*/ 3411412 w 3411412"/>
              <a:gd name="connsiteY1" fmla="*/ 47872 h 4372433"/>
              <a:gd name="connsiteX2" fmla="*/ 2705228 w 3411412"/>
              <a:gd name="connsiteY2" fmla="*/ 4372433 h 4372433"/>
              <a:gd name="connsiteX3" fmla="*/ 0 w 3411412"/>
              <a:gd name="connsiteY3" fmla="*/ 4292732 h 4372433"/>
              <a:gd name="connsiteX4" fmla="*/ 694009 w 3411412"/>
              <a:gd name="connsiteY4" fmla="*/ 0 h 4372433"/>
              <a:gd name="connsiteX0" fmla="*/ 694009 w 3411412"/>
              <a:gd name="connsiteY0" fmla="*/ 0 h 4346695"/>
              <a:gd name="connsiteX1" fmla="*/ 3411412 w 3411412"/>
              <a:gd name="connsiteY1" fmla="*/ 47872 h 4346695"/>
              <a:gd name="connsiteX2" fmla="*/ 2733320 w 3411412"/>
              <a:gd name="connsiteY2" fmla="*/ 4346695 h 4346695"/>
              <a:gd name="connsiteX3" fmla="*/ 0 w 3411412"/>
              <a:gd name="connsiteY3" fmla="*/ 4292732 h 4346695"/>
              <a:gd name="connsiteX4" fmla="*/ 694009 w 3411412"/>
              <a:gd name="connsiteY4" fmla="*/ 0 h 4346695"/>
              <a:gd name="connsiteX0" fmla="*/ 694009 w 3411412"/>
              <a:gd name="connsiteY0" fmla="*/ 0 h 4340134"/>
              <a:gd name="connsiteX1" fmla="*/ 3411412 w 3411412"/>
              <a:gd name="connsiteY1" fmla="*/ 47872 h 4340134"/>
              <a:gd name="connsiteX2" fmla="*/ 2706640 w 3411412"/>
              <a:gd name="connsiteY2" fmla="*/ 4340134 h 4340134"/>
              <a:gd name="connsiteX3" fmla="*/ 0 w 3411412"/>
              <a:gd name="connsiteY3" fmla="*/ 4292732 h 4340134"/>
              <a:gd name="connsiteX4" fmla="*/ 694009 w 3411412"/>
              <a:gd name="connsiteY4" fmla="*/ 0 h 4340134"/>
              <a:gd name="connsiteX0" fmla="*/ 694009 w 3411412"/>
              <a:gd name="connsiteY0" fmla="*/ 0 h 4352783"/>
              <a:gd name="connsiteX1" fmla="*/ 3411412 w 3411412"/>
              <a:gd name="connsiteY1" fmla="*/ 47872 h 4352783"/>
              <a:gd name="connsiteX2" fmla="*/ 2749233 w 3411412"/>
              <a:gd name="connsiteY2" fmla="*/ 4352783 h 4352783"/>
              <a:gd name="connsiteX3" fmla="*/ 0 w 3411412"/>
              <a:gd name="connsiteY3" fmla="*/ 4292732 h 4352783"/>
              <a:gd name="connsiteX4" fmla="*/ 694009 w 3411412"/>
              <a:gd name="connsiteY4" fmla="*/ 0 h 4352783"/>
              <a:gd name="connsiteX0" fmla="*/ 782492 w 3411412"/>
              <a:gd name="connsiteY0" fmla="*/ 0 h 4402847"/>
              <a:gd name="connsiteX1" fmla="*/ 3411412 w 3411412"/>
              <a:gd name="connsiteY1" fmla="*/ 97936 h 4402847"/>
              <a:gd name="connsiteX2" fmla="*/ 2749233 w 3411412"/>
              <a:gd name="connsiteY2" fmla="*/ 4402847 h 4402847"/>
              <a:gd name="connsiteX3" fmla="*/ 0 w 3411412"/>
              <a:gd name="connsiteY3" fmla="*/ 4342796 h 4402847"/>
              <a:gd name="connsiteX4" fmla="*/ 782492 w 3411412"/>
              <a:gd name="connsiteY4" fmla="*/ 0 h 4402847"/>
              <a:gd name="connsiteX0" fmla="*/ 935570 w 3411412"/>
              <a:gd name="connsiteY0" fmla="*/ 0 h 4450086"/>
              <a:gd name="connsiteX1" fmla="*/ 3411412 w 3411412"/>
              <a:gd name="connsiteY1" fmla="*/ 145175 h 4450086"/>
              <a:gd name="connsiteX2" fmla="*/ 2749233 w 3411412"/>
              <a:gd name="connsiteY2" fmla="*/ 4450086 h 4450086"/>
              <a:gd name="connsiteX3" fmla="*/ 0 w 3411412"/>
              <a:gd name="connsiteY3" fmla="*/ 4390035 h 4450086"/>
              <a:gd name="connsiteX4" fmla="*/ 935570 w 3411412"/>
              <a:gd name="connsiteY4" fmla="*/ 0 h 4450086"/>
              <a:gd name="connsiteX0" fmla="*/ 909832 w 3411412"/>
              <a:gd name="connsiteY0" fmla="*/ 0 h 4478179"/>
              <a:gd name="connsiteX1" fmla="*/ 3411412 w 3411412"/>
              <a:gd name="connsiteY1" fmla="*/ 173268 h 4478179"/>
              <a:gd name="connsiteX2" fmla="*/ 2749233 w 3411412"/>
              <a:gd name="connsiteY2" fmla="*/ 4478179 h 4478179"/>
              <a:gd name="connsiteX3" fmla="*/ 0 w 3411412"/>
              <a:gd name="connsiteY3" fmla="*/ 4418128 h 4478179"/>
              <a:gd name="connsiteX4" fmla="*/ 909832 w 3411412"/>
              <a:gd name="connsiteY4" fmla="*/ 0 h 4478179"/>
              <a:gd name="connsiteX0" fmla="*/ 777815 w 3279395"/>
              <a:gd name="connsiteY0" fmla="*/ 0 h 4478179"/>
              <a:gd name="connsiteX1" fmla="*/ 3279395 w 3279395"/>
              <a:gd name="connsiteY1" fmla="*/ 173268 h 4478179"/>
              <a:gd name="connsiteX2" fmla="*/ 2617216 w 3279395"/>
              <a:gd name="connsiteY2" fmla="*/ 4478179 h 4478179"/>
              <a:gd name="connsiteX3" fmla="*/ 0 w 3279395"/>
              <a:gd name="connsiteY3" fmla="*/ 4359181 h 4478179"/>
              <a:gd name="connsiteX4" fmla="*/ 777815 w 3279395"/>
              <a:gd name="connsiteY4" fmla="*/ 0 h 4478179"/>
              <a:gd name="connsiteX0" fmla="*/ 667801 w 3169381"/>
              <a:gd name="connsiteY0" fmla="*/ 0 h 4478179"/>
              <a:gd name="connsiteX1" fmla="*/ 3169381 w 3169381"/>
              <a:gd name="connsiteY1" fmla="*/ 173268 h 4478179"/>
              <a:gd name="connsiteX2" fmla="*/ 2507202 w 3169381"/>
              <a:gd name="connsiteY2" fmla="*/ 4478179 h 4478179"/>
              <a:gd name="connsiteX3" fmla="*/ 0 w 3169381"/>
              <a:gd name="connsiteY3" fmla="*/ 4310059 h 4478179"/>
              <a:gd name="connsiteX4" fmla="*/ 667801 w 3169381"/>
              <a:gd name="connsiteY4" fmla="*/ 0 h 4478179"/>
              <a:gd name="connsiteX0" fmla="*/ 695893 w 3197473"/>
              <a:gd name="connsiteY0" fmla="*/ 0 h 4478179"/>
              <a:gd name="connsiteX1" fmla="*/ 3197473 w 3197473"/>
              <a:gd name="connsiteY1" fmla="*/ 173268 h 4478179"/>
              <a:gd name="connsiteX2" fmla="*/ 2535294 w 3197473"/>
              <a:gd name="connsiteY2" fmla="*/ 4478179 h 4478179"/>
              <a:gd name="connsiteX3" fmla="*/ 0 w 3197473"/>
              <a:gd name="connsiteY3" fmla="*/ 4335798 h 4478179"/>
              <a:gd name="connsiteX4" fmla="*/ 695893 w 3197473"/>
              <a:gd name="connsiteY4" fmla="*/ 0 h 4478179"/>
              <a:gd name="connsiteX0" fmla="*/ 733339 w 3234919"/>
              <a:gd name="connsiteY0" fmla="*/ 0 h 4478179"/>
              <a:gd name="connsiteX1" fmla="*/ 3234919 w 3234919"/>
              <a:gd name="connsiteY1" fmla="*/ 173268 h 4478179"/>
              <a:gd name="connsiteX2" fmla="*/ 2572740 w 3234919"/>
              <a:gd name="connsiteY2" fmla="*/ 4478179 h 4478179"/>
              <a:gd name="connsiteX3" fmla="*/ 0 w 3234919"/>
              <a:gd name="connsiteY3" fmla="*/ 4328767 h 4478179"/>
              <a:gd name="connsiteX4" fmla="*/ 733339 w 3234919"/>
              <a:gd name="connsiteY4" fmla="*/ 0 h 4478179"/>
              <a:gd name="connsiteX0" fmla="*/ 733339 w 3234919"/>
              <a:gd name="connsiteY0" fmla="*/ 0 h 4501123"/>
              <a:gd name="connsiteX1" fmla="*/ 3234919 w 3234919"/>
              <a:gd name="connsiteY1" fmla="*/ 173268 h 4501123"/>
              <a:gd name="connsiteX2" fmla="*/ 2604097 w 3234919"/>
              <a:gd name="connsiteY2" fmla="*/ 4501123 h 4501123"/>
              <a:gd name="connsiteX3" fmla="*/ 0 w 3234919"/>
              <a:gd name="connsiteY3" fmla="*/ 4328767 h 4501123"/>
              <a:gd name="connsiteX4" fmla="*/ 733339 w 3234919"/>
              <a:gd name="connsiteY4" fmla="*/ 0 h 4501123"/>
              <a:gd name="connsiteX0" fmla="*/ 733339 w 3234919"/>
              <a:gd name="connsiteY0" fmla="*/ 0 h 4527802"/>
              <a:gd name="connsiteX1" fmla="*/ 3234919 w 3234919"/>
              <a:gd name="connsiteY1" fmla="*/ 173268 h 4527802"/>
              <a:gd name="connsiteX2" fmla="*/ 2597537 w 3234919"/>
              <a:gd name="connsiteY2" fmla="*/ 4527802 h 4527802"/>
              <a:gd name="connsiteX3" fmla="*/ 0 w 3234919"/>
              <a:gd name="connsiteY3" fmla="*/ 4328767 h 4527802"/>
              <a:gd name="connsiteX4" fmla="*/ 733339 w 3234919"/>
              <a:gd name="connsiteY4" fmla="*/ 0 h 4527802"/>
              <a:gd name="connsiteX0" fmla="*/ 733339 w 3234919"/>
              <a:gd name="connsiteY0" fmla="*/ 0 h 4532479"/>
              <a:gd name="connsiteX1" fmla="*/ 3234919 w 3234919"/>
              <a:gd name="connsiteY1" fmla="*/ 173268 h 4532479"/>
              <a:gd name="connsiteX2" fmla="*/ 2581152 w 3234919"/>
              <a:gd name="connsiteY2" fmla="*/ 4532479 h 4532479"/>
              <a:gd name="connsiteX3" fmla="*/ 0 w 3234919"/>
              <a:gd name="connsiteY3" fmla="*/ 4328767 h 4532479"/>
              <a:gd name="connsiteX4" fmla="*/ 733339 w 3234919"/>
              <a:gd name="connsiteY4" fmla="*/ 0 h 4532479"/>
              <a:gd name="connsiteX0" fmla="*/ 733339 w 3234919"/>
              <a:gd name="connsiteY0" fmla="*/ 0 h 4568512"/>
              <a:gd name="connsiteX1" fmla="*/ 3234919 w 3234919"/>
              <a:gd name="connsiteY1" fmla="*/ 173268 h 4568512"/>
              <a:gd name="connsiteX2" fmla="*/ 2541823 w 3234919"/>
              <a:gd name="connsiteY2" fmla="*/ 4568512 h 4568512"/>
              <a:gd name="connsiteX3" fmla="*/ 0 w 3234919"/>
              <a:gd name="connsiteY3" fmla="*/ 4328767 h 4568512"/>
              <a:gd name="connsiteX4" fmla="*/ 733339 w 3234919"/>
              <a:gd name="connsiteY4" fmla="*/ 0 h 4568512"/>
              <a:gd name="connsiteX0" fmla="*/ 733339 w 3234919"/>
              <a:gd name="connsiteY0" fmla="*/ 0 h 4577395"/>
              <a:gd name="connsiteX1" fmla="*/ 3234919 w 3234919"/>
              <a:gd name="connsiteY1" fmla="*/ 173268 h 4577395"/>
              <a:gd name="connsiteX2" fmla="*/ 2498288 w 3234919"/>
              <a:gd name="connsiteY2" fmla="*/ 4577395 h 4577395"/>
              <a:gd name="connsiteX3" fmla="*/ 0 w 3234919"/>
              <a:gd name="connsiteY3" fmla="*/ 4328767 h 4577395"/>
              <a:gd name="connsiteX4" fmla="*/ 733339 w 3234919"/>
              <a:gd name="connsiteY4" fmla="*/ 0 h 4577395"/>
              <a:gd name="connsiteX0" fmla="*/ 733339 w 3234919"/>
              <a:gd name="connsiteY0" fmla="*/ 0 h 4570835"/>
              <a:gd name="connsiteX1" fmla="*/ 3234919 w 3234919"/>
              <a:gd name="connsiteY1" fmla="*/ 173268 h 4570835"/>
              <a:gd name="connsiteX2" fmla="*/ 2471609 w 3234919"/>
              <a:gd name="connsiteY2" fmla="*/ 4570835 h 4570835"/>
              <a:gd name="connsiteX3" fmla="*/ 0 w 3234919"/>
              <a:gd name="connsiteY3" fmla="*/ 4328767 h 4570835"/>
              <a:gd name="connsiteX4" fmla="*/ 733339 w 3234919"/>
              <a:gd name="connsiteY4" fmla="*/ 0 h 4570835"/>
              <a:gd name="connsiteX0" fmla="*/ 733339 w 3234919"/>
              <a:gd name="connsiteY0" fmla="*/ 0 h 4518418"/>
              <a:gd name="connsiteX1" fmla="*/ 3234919 w 3234919"/>
              <a:gd name="connsiteY1" fmla="*/ 173268 h 4518418"/>
              <a:gd name="connsiteX2" fmla="*/ 2506261 w 3234919"/>
              <a:gd name="connsiteY2" fmla="*/ 4518418 h 4518418"/>
              <a:gd name="connsiteX3" fmla="*/ 0 w 3234919"/>
              <a:gd name="connsiteY3" fmla="*/ 4328767 h 4518418"/>
              <a:gd name="connsiteX4" fmla="*/ 733339 w 3234919"/>
              <a:gd name="connsiteY4" fmla="*/ 0 h 4518418"/>
              <a:gd name="connsiteX0" fmla="*/ 733339 w 3234919"/>
              <a:gd name="connsiteY0" fmla="*/ 0 h 4512800"/>
              <a:gd name="connsiteX1" fmla="*/ 3234919 w 3234919"/>
              <a:gd name="connsiteY1" fmla="*/ 173268 h 4512800"/>
              <a:gd name="connsiteX2" fmla="*/ 2501114 w 3234919"/>
              <a:gd name="connsiteY2" fmla="*/ 4512800 h 4512800"/>
              <a:gd name="connsiteX3" fmla="*/ 0 w 3234919"/>
              <a:gd name="connsiteY3" fmla="*/ 4328767 h 4512800"/>
              <a:gd name="connsiteX4" fmla="*/ 733339 w 3234919"/>
              <a:gd name="connsiteY4" fmla="*/ 0 h 4512800"/>
              <a:gd name="connsiteX0" fmla="*/ 712278 w 3234919"/>
              <a:gd name="connsiteY0" fmla="*/ 0 h 4524508"/>
              <a:gd name="connsiteX1" fmla="*/ 3234919 w 3234919"/>
              <a:gd name="connsiteY1" fmla="*/ 184976 h 4524508"/>
              <a:gd name="connsiteX2" fmla="*/ 2501114 w 3234919"/>
              <a:gd name="connsiteY2" fmla="*/ 4524508 h 4524508"/>
              <a:gd name="connsiteX3" fmla="*/ 0 w 3234919"/>
              <a:gd name="connsiteY3" fmla="*/ 4340475 h 4524508"/>
              <a:gd name="connsiteX4" fmla="*/ 712278 w 3234919"/>
              <a:gd name="connsiteY4" fmla="*/ 0 h 4524508"/>
              <a:gd name="connsiteX0" fmla="*/ 696835 w 3234919"/>
              <a:gd name="connsiteY0" fmla="*/ 0 h 4541363"/>
              <a:gd name="connsiteX1" fmla="*/ 3234919 w 3234919"/>
              <a:gd name="connsiteY1" fmla="*/ 201831 h 4541363"/>
              <a:gd name="connsiteX2" fmla="*/ 2501114 w 3234919"/>
              <a:gd name="connsiteY2" fmla="*/ 4541363 h 4541363"/>
              <a:gd name="connsiteX3" fmla="*/ 0 w 3234919"/>
              <a:gd name="connsiteY3" fmla="*/ 4357330 h 4541363"/>
              <a:gd name="connsiteX4" fmla="*/ 696835 w 3234919"/>
              <a:gd name="connsiteY4" fmla="*/ 0 h 4541363"/>
              <a:gd name="connsiteX0" fmla="*/ 652039 w 3190123"/>
              <a:gd name="connsiteY0" fmla="*/ 0 h 4541363"/>
              <a:gd name="connsiteX1" fmla="*/ 3190123 w 3190123"/>
              <a:gd name="connsiteY1" fmla="*/ 201831 h 4541363"/>
              <a:gd name="connsiteX2" fmla="*/ 2456318 w 3190123"/>
              <a:gd name="connsiteY2" fmla="*/ 4541363 h 4541363"/>
              <a:gd name="connsiteX3" fmla="*/ 0 w 3190123"/>
              <a:gd name="connsiteY3" fmla="*/ 4390108 h 4541363"/>
              <a:gd name="connsiteX4" fmla="*/ 652039 w 3190123"/>
              <a:gd name="connsiteY4" fmla="*/ 0 h 4541363"/>
              <a:gd name="connsiteX0" fmla="*/ 682126 w 3220210"/>
              <a:gd name="connsiteY0" fmla="*/ 0 h 4541363"/>
              <a:gd name="connsiteX1" fmla="*/ 3220210 w 3220210"/>
              <a:gd name="connsiteY1" fmla="*/ 201831 h 4541363"/>
              <a:gd name="connsiteX2" fmla="*/ 2486405 w 3220210"/>
              <a:gd name="connsiteY2" fmla="*/ 4541363 h 4541363"/>
              <a:gd name="connsiteX3" fmla="*/ 0 w 3220210"/>
              <a:gd name="connsiteY3" fmla="*/ 4373382 h 4541363"/>
              <a:gd name="connsiteX4" fmla="*/ 682126 w 3220210"/>
              <a:gd name="connsiteY4" fmla="*/ 0 h 4541363"/>
              <a:gd name="connsiteX0" fmla="*/ 714231 w 3252315"/>
              <a:gd name="connsiteY0" fmla="*/ 0 h 4541363"/>
              <a:gd name="connsiteX1" fmla="*/ 3252315 w 3252315"/>
              <a:gd name="connsiteY1" fmla="*/ 201831 h 4541363"/>
              <a:gd name="connsiteX2" fmla="*/ 2518510 w 3252315"/>
              <a:gd name="connsiteY2" fmla="*/ 4541363 h 4541363"/>
              <a:gd name="connsiteX3" fmla="*/ 0 w 3252315"/>
              <a:gd name="connsiteY3" fmla="*/ 4402796 h 4541363"/>
              <a:gd name="connsiteX4" fmla="*/ 714231 w 3252315"/>
              <a:gd name="connsiteY4" fmla="*/ 0 h 454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2315" h="4541363">
                <a:moveTo>
                  <a:pt x="714231" y="0"/>
                </a:moveTo>
                <a:lnTo>
                  <a:pt x="3252315" y="201831"/>
                </a:lnTo>
                <a:lnTo>
                  <a:pt x="2518510" y="4541363"/>
                </a:lnTo>
                <a:lnTo>
                  <a:pt x="0" y="4402796"/>
                </a:lnTo>
                <a:lnTo>
                  <a:pt x="714231" y="0"/>
                </a:lnTo>
                <a:close/>
              </a:path>
            </a:pathLst>
          </a:custGeom>
          <a:solidFill>
            <a:schemeClr val="bg2"/>
          </a:solidFill>
          <a:effectLst>
            <a:outerShdw blurRad="127000" dist="127000" dir="6300000" algn="tl" rotWithShape="0">
              <a:prstClr val="black">
                <a:alpha val="20000"/>
              </a:prstClr>
            </a:outerShdw>
          </a:effectLst>
          <a:scene3d>
            <a:camera prst="orthographicFront">
              <a:rot lat="1800000" lon="3000000" rev="1200000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2"/>
          </p:nvPr>
        </p:nvSpPr>
        <p:spPr>
          <a:xfrm rot="18749774">
            <a:off x="7793082" y="-58546"/>
            <a:ext cx="3252315" cy="4541363"/>
          </a:xfrm>
          <a:custGeom>
            <a:avLst/>
            <a:gdLst>
              <a:gd name="connsiteX0" fmla="*/ 0 w 4089398"/>
              <a:gd name="connsiteY0" fmla="*/ 0 h 3098800"/>
              <a:gd name="connsiteX1" fmla="*/ 4089398 w 4089398"/>
              <a:gd name="connsiteY1" fmla="*/ 0 h 3098800"/>
              <a:gd name="connsiteX2" fmla="*/ 4089398 w 4089398"/>
              <a:gd name="connsiteY2" fmla="*/ 3098800 h 3098800"/>
              <a:gd name="connsiteX3" fmla="*/ 0 w 4089398"/>
              <a:gd name="connsiteY3" fmla="*/ 3098800 h 3098800"/>
              <a:gd name="connsiteX4" fmla="*/ 0 w 4089398"/>
              <a:gd name="connsiteY4" fmla="*/ 0 h 3098800"/>
              <a:gd name="connsiteX0" fmla="*/ 76019 w 4165417"/>
              <a:gd name="connsiteY0" fmla="*/ 0 h 3850538"/>
              <a:gd name="connsiteX1" fmla="*/ 4165417 w 4165417"/>
              <a:gd name="connsiteY1" fmla="*/ 0 h 3850538"/>
              <a:gd name="connsiteX2" fmla="*/ 4165417 w 4165417"/>
              <a:gd name="connsiteY2" fmla="*/ 3098800 h 3850538"/>
              <a:gd name="connsiteX3" fmla="*/ 0 w 4165417"/>
              <a:gd name="connsiteY3" fmla="*/ 3850538 h 3850538"/>
              <a:gd name="connsiteX4" fmla="*/ 76019 w 4165417"/>
              <a:gd name="connsiteY4" fmla="*/ 0 h 3850538"/>
              <a:gd name="connsiteX0" fmla="*/ 252573 w 4341971"/>
              <a:gd name="connsiteY0" fmla="*/ 0 h 4187989"/>
              <a:gd name="connsiteX1" fmla="*/ 4341971 w 4341971"/>
              <a:gd name="connsiteY1" fmla="*/ 0 h 4187989"/>
              <a:gd name="connsiteX2" fmla="*/ 4341971 w 4341971"/>
              <a:gd name="connsiteY2" fmla="*/ 3098800 h 4187989"/>
              <a:gd name="connsiteX3" fmla="*/ 0 w 4341971"/>
              <a:gd name="connsiteY3" fmla="*/ 4187989 h 4187989"/>
              <a:gd name="connsiteX4" fmla="*/ 252573 w 4341971"/>
              <a:gd name="connsiteY4" fmla="*/ 0 h 4187989"/>
              <a:gd name="connsiteX0" fmla="*/ 363529 w 4341971"/>
              <a:gd name="connsiteY0" fmla="*/ 0 h 4258643"/>
              <a:gd name="connsiteX1" fmla="*/ 4341971 w 4341971"/>
              <a:gd name="connsiteY1" fmla="*/ 70654 h 4258643"/>
              <a:gd name="connsiteX2" fmla="*/ 4341971 w 4341971"/>
              <a:gd name="connsiteY2" fmla="*/ 3169454 h 4258643"/>
              <a:gd name="connsiteX3" fmla="*/ 0 w 4341971"/>
              <a:gd name="connsiteY3" fmla="*/ 4258643 h 4258643"/>
              <a:gd name="connsiteX4" fmla="*/ 363529 w 4341971"/>
              <a:gd name="connsiteY4" fmla="*/ 0 h 4258643"/>
              <a:gd name="connsiteX0" fmla="*/ 530637 w 4341971"/>
              <a:gd name="connsiteY0" fmla="*/ 0 h 4256729"/>
              <a:gd name="connsiteX1" fmla="*/ 4341971 w 4341971"/>
              <a:gd name="connsiteY1" fmla="*/ 68740 h 4256729"/>
              <a:gd name="connsiteX2" fmla="*/ 4341971 w 4341971"/>
              <a:gd name="connsiteY2" fmla="*/ 3167540 h 4256729"/>
              <a:gd name="connsiteX3" fmla="*/ 0 w 4341971"/>
              <a:gd name="connsiteY3" fmla="*/ 4256729 h 4256729"/>
              <a:gd name="connsiteX4" fmla="*/ 530637 w 4341971"/>
              <a:gd name="connsiteY4" fmla="*/ 0 h 4256729"/>
              <a:gd name="connsiteX0" fmla="*/ 582615 w 4341971"/>
              <a:gd name="connsiteY0" fmla="*/ 0 h 4335355"/>
              <a:gd name="connsiteX1" fmla="*/ 4341971 w 4341971"/>
              <a:gd name="connsiteY1" fmla="*/ 147366 h 4335355"/>
              <a:gd name="connsiteX2" fmla="*/ 4341971 w 4341971"/>
              <a:gd name="connsiteY2" fmla="*/ 3246166 h 4335355"/>
              <a:gd name="connsiteX3" fmla="*/ 0 w 4341971"/>
              <a:gd name="connsiteY3" fmla="*/ 4335355 h 4335355"/>
              <a:gd name="connsiteX4" fmla="*/ 582615 w 4341971"/>
              <a:gd name="connsiteY4" fmla="*/ 0 h 4335355"/>
              <a:gd name="connsiteX0" fmla="*/ 535816 w 4341971"/>
              <a:gd name="connsiteY0" fmla="*/ 0 h 4375155"/>
              <a:gd name="connsiteX1" fmla="*/ 4341971 w 4341971"/>
              <a:gd name="connsiteY1" fmla="*/ 187166 h 4375155"/>
              <a:gd name="connsiteX2" fmla="*/ 4341971 w 4341971"/>
              <a:gd name="connsiteY2" fmla="*/ 3285966 h 4375155"/>
              <a:gd name="connsiteX3" fmla="*/ 0 w 4341971"/>
              <a:gd name="connsiteY3" fmla="*/ 4375155 h 4375155"/>
              <a:gd name="connsiteX4" fmla="*/ 535816 w 4341971"/>
              <a:gd name="connsiteY4" fmla="*/ 0 h 4375155"/>
              <a:gd name="connsiteX0" fmla="*/ 546111 w 4341971"/>
              <a:gd name="connsiteY0" fmla="*/ 0 h 4363918"/>
              <a:gd name="connsiteX1" fmla="*/ 4341971 w 4341971"/>
              <a:gd name="connsiteY1" fmla="*/ 175929 h 4363918"/>
              <a:gd name="connsiteX2" fmla="*/ 4341971 w 4341971"/>
              <a:gd name="connsiteY2" fmla="*/ 3274729 h 4363918"/>
              <a:gd name="connsiteX3" fmla="*/ 0 w 4341971"/>
              <a:gd name="connsiteY3" fmla="*/ 4363918 h 4363918"/>
              <a:gd name="connsiteX4" fmla="*/ 546111 w 4341971"/>
              <a:gd name="connsiteY4" fmla="*/ 0 h 4363918"/>
              <a:gd name="connsiteX0" fmla="*/ 577467 w 4341971"/>
              <a:gd name="connsiteY0" fmla="*/ 0 h 4340974"/>
              <a:gd name="connsiteX1" fmla="*/ 4341971 w 4341971"/>
              <a:gd name="connsiteY1" fmla="*/ 152985 h 4340974"/>
              <a:gd name="connsiteX2" fmla="*/ 4341971 w 4341971"/>
              <a:gd name="connsiteY2" fmla="*/ 3251785 h 4340974"/>
              <a:gd name="connsiteX3" fmla="*/ 0 w 4341971"/>
              <a:gd name="connsiteY3" fmla="*/ 4340974 h 4340974"/>
              <a:gd name="connsiteX4" fmla="*/ 577467 w 4341971"/>
              <a:gd name="connsiteY4" fmla="*/ 0 h 4340974"/>
              <a:gd name="connsiteX0" fmla="*/ 578409 w 4341971"/>
              <a:gd name="connsiteY0" fmla="*/ 0 h 4362506"/>
              <a:gd name="connsiteX1" fmla="*/ 4341971 w 4341971"/>
              <a:gd name="connsiteY1" fmla="*/ 174517 h 4362506"/>
              <a:gd name="connsiteX2" fmla="*/ 4341971 w 4341971"/>
              <a:gd name="connsiteY2" fmla="*/ 3273317 h 4362506"/>
              <a:gd name="connsiteX3" fmla="*/ 0 w 4341971"/>
              <a:gd name="connsiteY3" fmla="*/ 4362506 h 4362506"/>
              <a:gd name="connsiteX4" fmla="*/ 578409 w 4341971"/>
              <a:gd name="connsiteY4" fmla="*/ 0 h 4362506"/>
              <a:gd name="connsiteX0" fmla="*/ 540964 w 4341971"/>
              <a:gd name="connsiteY0" fmla="*/ 0 h 4369537"/>
              <a:gd name="connsiteX1" fmla="*/ 4341971 w 4341971"/>
              <a:gd name="connsiteY1" fmla="*/ 181548 h 4369537"/>
              <a:gd name="connsiteX2" fmla="*/ 4341971 w 4341971"/>
              <a:gd name="connsiteY2" fmla="*/ 3280348 h 4369537"/>
              <a:gd name="connsiteX3" fmla="*/ 0 w 4341971"/>
              <a:gd name="connsiteY3" fmla="*/ 4369537 h 4369537"/>
              <a:gd name="connsiteX4" fmla="*/ 540964 w 4341971"/>
              <a:gd name="connsiteY4" fmla="*/ 0 h 4369537"/>
              <a:gd name="connsiteX0" fmla="*/ 584530 w 4385537"/>
              <a:gd name="connsiteY0" fmla="*/ 0 h 4502464"/>
              <a:gd name="connsiteX1" fmla="*/ 4385537 w 4385537"/>
              <a:gd name="connsiteY1" fmla="*/ 181548 h 4502464"/>
              <a:gd name="connsiteX2" fmla="*/ 4385537 w 4385537"/>
              <a:gd name="connsiteY2" fmla="*/ 3280348 h 4502464"/>
              <a:gd name="connsiteX3" fmla="*/ 0 w 4385537"/>
              <a:gd name="connsiteY3" fmla="*/ 4502464 h 4502464"/>
              <a:gd name="connsiteX4" fmla="*/ 584530 w 4385537"/>
              <a:gd name="connsiteY4" fmla="*/ 0 h 4502464"/>
              <a:gd name="connsiteX0" fmla="*/ 676716 w 4477723"/>
              <a:gd name="connsiteY0" fmla="*/ 0 h 4390567"/>
              <a:gd name="connsiteX1" fmla="*/ 4477723 w 4477723"/>
              <a:gd name="connsiteY1" fmla="*/ 181548 h 4390567"/>
              <a:gd name="connsiteX2" fmla="*/ 4477723 w 4477723"/>
              <a:gd name="connsiteY2" fmla="*/ 3280348 h 4390567"/>
              <a:gd name="connsiteX3" fmla="*/ 0 w 4477723"/>
              <a:gd name="connsiteY3" fmla="*/ 4390567 h 4390567"/>
              <a:gd name="connsiteX4" fmla="*/ 676716 w 4477723"/>
              <a:gd name="connsiteY4" fmla="*/ 0 h 4390567"/>
              <a:gd name="connsiteX0" fmla="*/ 618649 w 4419656"/>
              <a:gd name="connsiteY0" fmla="*/ 0 h 4296027"/>
              <a:gd name="connsiteX1" fmla="*/ 4419656 w 4419656"/>
              <a:gd name="connsiteY1" fmla="*/ 181548 h 4296027"/>
              <a:gd name="connsiteX2" fmla="*/ 4419656 w 4419656"/>
              <a:gd name="connsiteY2" fmla="*/ 3280348 h 4296027"/>
              <a:gd name="connsiteX3" fmla="*/ 0 w 4419656"/>
              <a:gd name="connsiteY3" fmla="*/ 4296027 h 4296027"/>
              <a:gd name="connsiteX4" fmla="*/ 618649 w 4419656"/>
              <a:gd name="connsiteY4" fmla="*/ 0 h 4296027"/>
              <a:gd name="connsiteX0" fmla="*/ 644857 w 4445864"/>
              <a:gd name="connsiteY0" fmla="*/ 0 h 4278701"/>
              <a:gd name="connsiteX1" fmla="*/ 4445864 w 4445864"/>
              <a:gd name="connsiteY1" fmla="*/ 181548 h 4278701"/>
              <a:gd name="connsiteX2" fmla="*/ 4445864 w 4445864"/>
              <a:gd name="connsiteY2" fmla="*/ 3280348 h 4278701"/>
              <a:gd name="connsiteX3" fmla="*/ 0 w 4445864"/>
              <a:gd name="connsiteY3" fmla="*/ 4278701 h 4278701"/>
              <a:gd name="connsiteX4" fmla="*/ 644857 w 4445864"/>
              <a:gd name="connsiteY4" fmla="*/ 0 h 4278701"/>
              <a:gd name="connsiteX0" fmla="*/ 677625 w 4478632"/>
              <a:gd name="connsiteY0" fmla="*/ 0 h 4288055"/>
              <a:gd name="connsiteX1" fmla="*/ 4478632 w 4478632"/>
              <a:gd name="connsiteY1" fmla="*/ 181548 h 4288055"/>
              <a:gd name="connsiteX2" fmla="*/ 4478632 w 4478632"/>
              <a:gd name="connsiteY2" fmla="*/ 3280348 h 4288055"/>
              <a:gd name="connsiteX3" fmla="*/ 0 w 4478632"/>
              <a:gd name="connsiteY3" fmla="*/ 4288055 h 4288055"/>
              <a:gd name="connsiteX4" fmla="*/ 677625 w 4478632"/>
              <a:gd name="connsiteY4" fmla="*/ 0 h 4288055"/>
              <a:gd name="connsiteX0" fmla="*/ 730043 w 4478632"/>
              <a:gd name="connsiteY0" fmla="*/ 0 h 4253403"/>
              <a:gd name="connsiteX1" fmla="*/ 4478632 w 4478632"/>
              <a:gd name="connsiteY1" fmla="*/ 146896 h 4253403"/>
              <a:gd name="connsiteX2" fmla="*/ 4478632 w 4478632"/>
              <a:gd name="connsiteY2" fmla="*/ 3245696 h 4253403"/>
              <a:gd name="connsiteX3" fmla="*/ 0 w 4478632"/>
              <a:gd name="connsiteY3" fmla="*/ 4253403 h 4253403"/>
              <a:gd name="connsiteX4" fmla="*/ 730043 w 4478632"/>
              <a:gd name="connsiteY4" fmla="*/ 0 h 4253403"/>
              <a:gd name="connsiteX0" fmla="*/ 694009 w 4478632"/>
              <a:gd name="connsiteY0" fmla="*/ 0 h 4292732"/>
              <a:gd name="connsiteX1" fmla="*/ 4478632 w 4478632"/>
              <a:gd name="connsiteY1" fmla="*/ 186225 h 4292732"/>
              <a:gd name="connsiteX2" fmla="*/ 4478632 w 4478632"/>
              <a:gd name="connsiteY2" fmla="*/ 3285025 h 4292732"/>
              <a:gd name="connsiteX3" fmla="*/ 0 w 4478632"/>
              <a:gd name="connsiteY3" fmla="*/ 4292732 h 4292732"/>
              <a:gd name="connsiteX4" fmla="*/ 694009 w 4478632"/>
              <a:gd name="connsiteY4" fmla="*/ 0 h 4292732"/>
              <a:gd name="connsiteX0" fmla="*/ 694009 w 4478632"/>
              <a:gd name="connsiteY0" fmla="*/ 0 h 4292732"/>
              <a:gd name="connsiteX1" fmla="*/ 3442023 w 4478632"/>
              <a:gd name="connsiteY1" fmla="*/ 1197984 h 4292732"/>
              <a:gd name="connsiteX2" fmla="*/ 4478632 w 4478632"/>
              <a:gd name="connsiteY2" fmla="*/ 3285025 h 4292732"/>
              <a:gd name="connsiteX3" fmla="*/ 0 w 4478632"/>
              <a:gd name="connsiteY3" fmla="*/ 4292732 h 4292732"/>
              <a:gd name="connsiteX4" fmla="*/ 694009 w 4478632"/>
              <a:gd name="connsiteY4" fmla="*/ 0 h 4292732"/>
              <a:gd name="connsiteX0" fmla="*/ 694009 w 4478632"/>
              <a:gd name="connsiteY0" fmla="*/ 0 h 4292732"/>
              <a:gd name="connsiteX1" fmla="*/ 3260535 w 4478632"/>
              <a:gd name="connsiteY1" fmla="*/ 661505 h 4292732"/>
              <a:gd name="connsiteX2" fmla="*/ 4478632 w 4478632"/>
              <a:gd name="connsiteY2" fmla="*/ 3285025 h 4292732"/>
              <a:gd name="connsiteX3" fmla="*/ 0 w 4478632"/>
              <a:gd name="connsiteY3" fmla="*/ 4292732 h 4292732"/>
              <a:gd name="connsiteX4" fmla="*/ 694009 w 4478632"/>
              <a:gd name="connsiteY4" fmla="*/ 0 h 4292732"/>
              <a:gd name="connsiteX0" fmla="*/ 694009 w 3427113"/>
              <a:gd name="connsiteY0" fmla="*/ 0 h 4292732"/>
              <a:gd name="connsiteX1" fmla="*/ 3260535 w 3427113"/>
              <a:gd name="connsiteY1" fmla="*/ 661505 h 4292732"/>
              <a:gd name="connsiteX2" fmla="*/ 3427113 w 3427113"/>
              <a:gd name="connsiteY2" fmla="*/ 4021074 h 4292732"/>
              <a:gd name="connsiteX3" fmla="*/ 0 w 3427113"/>
              <a:gd name="connsiteY3" fmla="*/ 4292732 h 4292732"/>
              <a:gd name="connsiteX4" fmla="*/ 694009 w 3427113"/>
              <a:gd name="connsiteY4" fmla="*/ 0 h 4292732"/>
              <a:gd name="connsiteX0" fmla="*/ 694009 w 3260535"/>
              <a:gd name="connsiteY0" fmla="*/ 0 h 4312135"/>
              <a:gd name="connsiteX1" fmla="*/ 3260535 w 3260535"/>
              <a:gd name="connsiteY1" fmla="*/ 661505 h 4312135"/>
              <a:gd name="connsiteX2" fmla="*/ 3053035 w 3260535"/>
              <a:gd name="connsiteY2" fmla="*/ 4312135 h 4312135"/>
              <a:gd name="connsiteX3" fmla="*/ 0 w 3260535"/>
              <a:gd name="connsiteY3" fmla="*/ 4292732 h 4312135"/>
              <a:gd name="connsiteX4" fmla="*/ 694009 w 3260535"/>
              <a:gd name="connsiteY4" fmla="*/ 0 h 4312135"/>
              <a:gd name="connsiteX0" fmla="*/ 694009 w 3053035"/>
              <a:gd name="connsiteY0" fmla="*/ 0 h 4312135"/>
              <a:gd name="connsiteX1" fmla="*/ 2917087 w 3053035"/>
              <a:gd name="connsiteY1" fmla="*/ 128731 h 4312135"/>
              <a:gd name="connsiteX2" fmla="*/ 3053035 w 3053035"/>
              <a:gd name="connsiteY2" fmla="*/ 4312135 h 4312135"/>
              <a:gd name="connsiteX3" fmla="*/ 0 w 3053035"/>
              <a:gd name="connsiteY3" fmla="*/ 4292732 h 4312135"/>
              <a:gd name="connsiteX4" fmla="*/ 694009 w 3053035"/>
              <a:gd name="connsiteY4" fmla="*/ 0 h 4312135"/>
              <a:gd name="connsiteX0" fmla="*/ 694009 w 3183003"/>
              <a:gd name="connsiteY0" fmla="*/ 32228 h 4344363"/>
              <a:gd name="connsiteX1" fmla="*/ 3183003 w 3183003"/>
              <a:gd name="connsiteY1" fmla="*/ 0 h 4344363"/>
              <a:gd name="connsiteX2" fmla="*/ 3053035 w 3183003"/>
              <a:gd name="connsiteY2" fmla="*/ 4344363 h 4344363"/>
              <a:gd name="connsiteX3" fmla="*/ 0 w 3183003"/>
              <a:gd name="connsiteY3" fmla="*/ 4324960 h 4344363"/>
              <a:gd name="connsiteX4" fmla="*/ 694009 w 3183003"/>
              <a:gd name="connsiteY4" fmla="*/ 32228 h 4344363"/>
              <a:gd name="connsiteX0" fmla="*/ 694009 w 3183003"/>
              <a:gd name="connsiteY0" fmla="*/ 32228 h 4666842"/>
              <a:gd name="connsiteX1" fmla="*/ 3183003 w 3183003"/>
              <a:gd name="connsiteY1" fmla="*/ 0 h 4666842"/>
              <a:gd name="connsiteX2" fmla="*/ 2904102 w 3183003"/>
              <a:gd name="connsiteY2" fmla="*/ 4666842 h 4666842"/>
              <a:gd name="connsiteX3" fmla="*/ 0 w 3183003"/>
              <a:gd name="connsiteY3" fmla="*/ 4324960 h 4666842"/>
              <a:gd name="connsiteX4" fmla="*/ 694009 w 3183003"/>
              <a:gd name="connsiteY4" fmla="*/ 32228 h 4666842"/>
              <a:gd name="connsiteX0" fmla="*/ 694009 w 3183003"/>
              <a:gd name="connsiteY0" fmla="*/ 32228 h 4324960"/>
              <a:gd name="connsiteX1" fmla="*/ 3183003 w 3183003"/>
              <a:gd name="connsiteY1" fmla="*/ 0 h 4324960"/>
              <a:gd name="connsiteX2" fmla="*/ 2789063 w 3183003"/>
              <a:gd name="connsiteY2" fmla="*/ 4214167 h 4324960"/>
              <a:gd name="connsiteX3" fmla="*/ 0 w 3183003"/>
              <a:gd name="connsiteY3" fmla="*/ 4324960 h 4324960"/>
              <a:gd name="connsiteX4" fmla="*/ 694009 w 3183003"/>
              <a:gd name="connsiteY4" fmla="*/ 32228 h 4324960"/>
              <a:gd name="connsiteX0" fmla="*/ 694009 w 3183003"/>
              <a:gd name="connsiteY0" fmla="*/ 32228 h 4324960"/>
              <a:gd name="connsiteX1" fmla="*/ 3183003 w 3183003"/>
              <a:gd name="connsiteY1" fmla="*/ 0 h 4324960"/>
              <a:gd name="connsiteX2" fmla="*/ 2715082 w 3183003"/>
              <a:gd name="connsiteY2" fmla="*/ 4302618 h 4324960"/>
              <a:gd name="connsiteX3" fmla="*/ 0 w 3183003"/>
              <a:gd name="connsiteY3" fmla="*/ 4324960 h 4324960"/>
              <a:gd name="connsiteX4" fmla="*/ 694009 w 3183003"/>
              <a:gd name="connsiteY4" fmla="*/ 32228 h 4324960"/>
              <a:gd name="connsiteX0" fmla="*/ 694009 w 3183003"/>
              <a:gd name="connsiteY0" fmla="*/ 32228 h 4342888"/>
              <a:gd name="connsiteX1" fmla="*/ 3183003 w 3183003"/>
              <a:gd name="connsiteY1" fmla="*/ 0 h 4342888"/>
              <a:gd name="connsiteX2" fmla="*/ 2772647 w 3183003"/>
              <a:gd name="connsiteY2" fmla="*/ 4342888 h 4342888"/>
              <a:gd name="connsiteX3" fmla="*/ 0 w 3183003"/>
              <a:gd name="connsiteY3" fmla="*/ 4324960 h 4342888"/>
              <a:gd name="connsiteX4" fmla="*/ 694009 w 3183003"/>
              <a:gd name="connsiteY4" fmla="*/ 32228 h 4342888"/>
              <a:gd name="connsiteX0" fmla="*/ 694009 w 3304254"/>
              <a:gd name="connsiteY0" fmla="*/ 91646 h 4402306"/>
              <a:gd name="connsiteX1" fmla="*/ 3304254 w 3304254"/>
              <a:gd name="connsiteY1" fmla="*/ 0 h 4402306"/>
              <a:gd name="connsiteX2" fmla="*/ 2772647 w 3304254"/>
              <a:gd name="connsiteY2" fmla="*/ 4402306 h 4402306"/>
              <a:gd name="connsiteX3" fmla="*/ 0 w 3304254"/>
              <a:gd name="connsiteY3" fmla="*/ 4384378 h 4402306"/>
              <a:gd name="connsiteX4" fmla="*/ 694009 w 3304254"/>
              <a:gd name="connsiteY4" fmla="*/ 91646 h 4402306"/>
              <a:gd name="connsiteX0" fmla="*/ 694009 w 3454036"/>
              <a:gd name="connsiteY0" fmla="*/ 63524 h 4374184"/>
              <a:gd name="connsiteX1" fmla="*/ 3454036 w 3454036"/>
              <a:gd name="connsiteY1" fmla="*/ 0 h 4374184"/>
              <a:gd name="connsiteX2" fmla="*/ 2772647 w 3454036"/>
              <a:gd name="connsiteY2" fmla="*/ 4374184 h 4374184"/>
              <a:gd name="connsiteX3" fmla="*/ 0 w 3454036"/>
              <a:gd name="connsiteY3" fmla="*/ 4356256 h 4374184"/>
              <a:gd name="connsiteX4" fmla="*/ 694009 w 3454036"/>
              <a:gd name="connsiteY4" fmla="*/ 63524 h 4374184"/>
              <a:gd name="connsiteX0" fmla="*/ 694009 w 3454036"/>
              <a:gd name="connsiteY0" fmla="*/ 63524 h 4663454"/>
              <a:gd name="connsiteX1" fmla="*/ 3454036 w 3454036"/>
              <a:gd name="connsiteY1" fmla="*/ 0 h 4663454"/>
              <a:gd name="connsiteX2" fmla="*/ 2727639 w 3454036"/>
              <a:gd name="connsiteY2" fmla="*/ 4663454 h 4663454"/>
              <a:gd name="connsiteX3" fmla="*/ 0 w 3454036"/>
              <a:gd name="connsiteY3" fmla="*/ 4356256 h 4663454"/>
              <a:gd name="connsiteX4" fmla="*/ 694009 w 3454036"/>
              <a:gd name="connsiteY4" fmla="*/ 63524 h 4663454"/>
              <a:gd name="connsiteX0" fmla="*/ 694009 w 3454036"/>
              <a:gd name="connsiteY0" fmla="*/ 63524 h 4534734"/>
              <a:gd name="connsiteX1" fmla="*/ 3454036 w 3454036"/>
              <a:gd name="connsiteY1" fmla="*/ 0 h 4534734"/>
              <a:gd name="connsiteX2" fmla="*/ 2744054 w 3454036"/>
              <a:gd name="connsiteY2" fmla="*/ 4534734 h 4534734"/>
              <a:gd name="connsiteX3" fmla="*/ 0 w 3454036"/>
              <a:gd name="connsiteY3" fmla="*/ 4356256 h 4534734"/>
              <a:gd name="connsiteX4" fmla="*/ 694009 w 3454036"/>
              <a:gd name="connsiteY4" fmla="*/ 63524 h 4534734"/>
              <a:gd name="connsiteX0" fmla="*/ 694009 w 3454036"/>
              <a:gd name="connsiteY0" fmla="*/ 63524 h 4530968"/>
              <a:gd name="connsiteX1" fmla="*/ 3454036 w 3454036"/>
              <a:gd name="connsiteY1" fmla="*/ 0 h 4530968"/>
              <a:gd name="connsiteX2" fmla="*/ 2657926 w 3454036"/>
              <a:gd name="connsiteY2" fmla="*/ 4530968 h 4530968"/>
              <a:gd name="connsiteX3" fmla="*/ 0 w 3454036"/>
              <a:gd name="connsiteY3" fmla="*/ 4356256 h 4530968"/>
              <a:gd name="connsiteX4" fmla="*/ 694009 w 3454036"/>
              <a:gd name="connsiteY4" fmla="*/ 63524 h 4530968"/>
              <a:gd name="connsiteX0" fmla="*/ 694009 w 3454036"/>
              <a:gd name="connsiteY0" fmla="*/ 63524 h 4462636"/>
              <a:gd name="connsiteX1" fmla="*/ 3454036 w 3454036"/>
              <a:gd name="connsiteY1" fmla="*/ 0 h 4462636"/>
              <a:gd name="connsiteX2" fmla="*/ 2698667 w 3454036"/>
              <a:gd name="connsiteY2" fmla="*/ 4462636 h 4462636"/>
              <a:gd name="connsiteX3" fmla="*/ 0 w 3454036"/>
              <a:gd name="connsiteY3" fmla="*/ 4356256 h 4462636"/>
              <a:gd name="connsiteX4" fmla="*/ 694009 w 3454036"/>
              <a:gd name="connsiteY4" fmla="*/ 63524 h 4462636"/>
              <a:gd name="connsiteX0" fmla="*/ 694009 w 3454036"/>
              <a:gd name="connsiteY0" fmla="*/ 63524 h 4428455"/>
              <a:gd name="connsiteX1" fmla="*/ 3454036 w 3454036"/>
              <a:gd name="connsiteY1" fmla="*/ 0 h 4428455"/>
              <a:gd name="connsiteX2" fmla="*/ 2657016 w 3454036"/>
              <a:gd name="connsiteY2" fmla="*/ 4428455 h 4428455"/>
              <a:gd name="connsiteX3" fmla="*/ 0 w 3454036"/>
              <a:gd name="connsiteY3" fmla="*/ 4356256 h 4428455"/>
              <a:gd name="connsiteX4" fmla="*/ 694009 w 3454036"/>
              <a:gd name="connsiteY4" fmla="*/ 63524 h 4428455"/>
              <a:gd name="connsiteX0" fmla="*/ 694009 w 3454036"/>
              <a:gd name="connsiteY0" fmla="*/ 63524 h 4435957"/>
              <a:gd name="connsiteX1" fmla="*/ 3454036 w 3454036"/>
              <a:gd name="connsiteY1" fmla="*/ 0 h 4435957"/>
              <a:gd name="connsiteX2" fmla="*/ 2705228 w 3454036"/>
              <a:gd name="connsiteY2" fmla="*/ 4435957 h 4435957"/>
              <a:gd name="connsiteX3" fmla="*/ 0 w 3454036"/>
              <a:gd name="connsiteY3" fmla="*/ 4356256 h 4435957"/>
              <a:gd name="connsiteX4" fmla="*/ 694009 w 3454036"/>
              <a:gd name="connsiteY4" fmla="*/ 63524 h 4435957"/>
              <a:gd name="connsiteX0" fmla="*/ 694009 w 3350582"/>
              <a:gd name="connsiteY0" fmla="*/ 41081 h 4413514"/>
              <a:gd name="connsiteX1" fmla="*/ 3350582 w 3350582"/>
              <a:gd name="connsiteY1" fmla="*/ 0 h 4413514"/>
              <a:gd name="connsiteX2" fmla="*/ 2705228 w 3350582"/>
              <a:gd name="connsiteY2" fmla="*/ 4413514 h 4413514"/>
              <a:gd name="connsiteX3" fmla="*/ 0 w 3350582"/>
              <a:gd name="connsiteY3" fmla="*/ 4333813 h 4413514"/>
              <a:gd name="connsiteX4" fmla="*/ 694009 w 3350582"/>
              <a:gd name="connsiteY4" fmla="*/ 41081 h 4413514"/>
              <a:gd name="connsiteX0" fmla="*/ 694009 w 3407206"/>
              <a:gd name="connsiteY0" fmla="*/ 0 h 4372433"/>
              <a:gd name="connsiteX1" fmla="*/ 3407206 w 3407206"/>
              <a:gd name="connsiteY1" fmla="*/ 20721 h 4372433"/>
              <a:gd name="connsiteX2" fmla="*/ 2705228 w 3407206"/>
              <a:gd name="connsiteY2" fmla="*/ 4372433 h 4372433"/>
              <a:gd name="connsiteX3" fmla="*/ 0 w 3407206"/>
              <a:gd name="connsiteY3" fmla="*/ 4292732 h 4372433"/>
              <a:gd name="connsiteX4" fmla="*/ 694009 w 3407206"/>
              <a:gd name="connsiteY4" fmla="*/ 0 h 4372433"/>
              <a:gd name="connsiteX0" fmla="*/ 694009 w 3411412"/>
              <a:gd name="connsiteY0" fmla="*/ 0 h 4372433"/>
              <a:gd name="connsiteX1" fmla="*/ 3411412 w 3411412"/>
              <a:gd name="connsiteY1" fmla="*/ 47872 h 4372433"/>
              <a:gd name="connsiteX2" fmla="*/ 2705228 w 3411412"/>
              <a:gd name="connsiteY2" fmla="*/ 4372433 h 4372433"/>
              <a:gd name="connsiteX3" fmla="*/ 0 w 3411412"/>
              <a:gd name="connsiteY3" fmla="*/ 4292732 h 4372433"/>
              <a:gd name="connsiteX4" fmla="*/ 694009 w 3411412"/>
              <a:gd name="connsiteY4" fmla="*/ 0 h 4372433"/>
              <a:gd name="connsiteX0" fmla="*/ 694009 w 3411412"/>
              <a:gd name="connsiteY0" fmla="*/ 0 h 4346695"/>
              <a:gd name="connsiteX1" fmla="*/ 3411412 w 3411412"/>
              <a:gd name="connsiteY1" fmla="*/ 47872 h 4346695"/>
              <a:gd name="connsiteX2" fmla="*/ 2733320 w 3411412"/>
              <a:gd name="connsiteY2" fmla="*/ 4346695 h 4346695"/>
              <a:gd name="connsiteX3" fmla="*/ 0 w 3411412"/>
              <a:gd name="connsiteY3" fmla="*/ 4292732 h 4346695"/>
              <a:gd name="connsiteX4" fmla="*/ 694009 w 3411412"/>
              <a:gd name="connsiteY4" fmla="*/ 0 h 4346695"/>
              <a:gd name="connsiteX0" fmla="*/ 694009 w 3411412"/>
              <a:gd name="connsiteY0" fmla="*/ 0 h 4340134"/>
              <a:gd name="connsiteX1" fmla="*/ 3411412 w 3411412"/>
              <a:gd name="connsiteY1" fmla="*/ 47872 h 4340134"/>
              <a:gd name="connsiteX2" fmla="*/ 2706640 w 3411412"/>
              <a:gd name="connsiteY2" fmla="*/ 4340134 h 4340134"/>
              <a:gd name="connsiteX3" fmla="*/ 0 w 3411412"/>
              <a:gd name="connsiteY3" fmla="*/ 4292732 h 4340134"/>
              <a:gd name="connsiteX4" fmla="*/ 694009 w 3411412"/>
              <a:gd name="connsiteY4" fmla="*/ 0 h 4340134"/>
              <a:gd name="connsiteX0" fmla="*/ 694009 w 3411412"/>
              <a:gd name="connsiteY0" fmla="*/ 0 h 4352783"/>
              <a:gd name="connsiteX1" fmla="*/ 3411412 w 3411412"/>
              <a:gd name="connsiteY1" fmla="*/ 47872 h 4352783"/>
              <a:gd name="connsiteX2" fmla="*/ 2749233 w 3411412"/>
              <a:gd name="connsiteY2" fmla="*/ 4352783 h 4352783"/>
              <a:gd name="connsiteX3" fmla="*/ 0 w 3411412"/>
              <a:gd name="connsiteY3" fmla="*/ 4292732 h 4352783"/>
              <a:gd name="connsiteX4" fmla="*/ 694009 w 3411412"/>
              <a:gd name="connsiteY4" fmla="*/ 0 h 4352783"/>
              <a:gd name="connsiteX0" fmla="*/ 782492 w 3411412"/>
              <a:gd name="connsiteY0" fmla="*/ 0 h 4402847"/>
              <a:gd name="connsiteX1" fmla="*/ 3411412 w 3411412"/>
              <a:gd name="connsiteY1" fmla="*/ 97936 h 4402847"/>
              <a:gd name="connsiteX2" fmla="*/ 2749233 w 3411412"/>
              <a:gd name="connsiteY2" fmla="*/ 4402847 h 4402847"/>
              <a:gd name="connsiteX3" fmla="*/ 0 w 3411412"/>
              <a:gd name="connsiteY3" fmla="*/ 4342796 h 4402847"/>
              <a:gd name="connsiteX4" fmla="*/ 782492 w 3411412"/>
              <a:gd name="connsiteY4" fmla="*/ 0 h 4402847"/>
              <a:gd name="connsiteX0" fmla="*/ 935570 w 3411412"/>
              <a:gd name="connsiteY0" fmla="*/ 0 h 4450086"/>
              <a:gd name="connsiteX1" fmla="*/ 3411412 w 3411412"/>
              <a:gd name="connsiteY1" fmla="*/ 145175 h 4450086"/>
              <a:gd name="connsiteX2" fmla="*/ 2749233 w 3411412"/>
              <a:gd name="connsiteY2" fmla="*/ 4450086 h 4450086"/>
              <a:gd name="connsiteX3" fmla="*/ 0 w 3411412"/>
              <a:gd name="connsiteY3" fmla="*/ 4390035 h 4450086"/>
              <a:gd name="connsiteX4" fmla="*/ 935570 w 3411412"/>
              <a:gd name="connsiteY4" fmla="*/ 0 h 4450086"/>
              <a:gd name="connsiteX0" fmla="*/ 909832 w 3411412"/>
              <a:gd name="connsiteY0" fmla="*/ 0 h 4478179"/>
              <a:gd name="connsiteX1" fmla="*/ 3411412 w 3411412"/>
              <a:gd name="connsiteY1" fmla="*/ 173268 h 4478179"/>
              <a:gd name="connsiteX2" fmla="*/ 2749233 w 3411412"/>
              <a:gd name="connsiteY2" fmla="*/ 4478179 h 4478179"/>
              <a:gd name="connsiteX3" fmla="*/ 0 w 3411412"/>
              <a:gd name="connsiteY3" fmla="*/ 4418128 h 4478179"/>
              <a:gd name="connsiteX4" fmla="*/ 909832 w 3411412"/>
              <a:gd name="connsiteY4" fmla="*/ 0 h 4478179"/>
              <a:gd name="connsiteX0" fmla="*/ 777815 w 3279395"/>
              <a:gd name="connsiteY0" fmla="*/ 0 h 4478179"/>
              <a:gd name="connsiteX1" fmla="*/ 3279395 w 3279395"/>
              <a:gd name="connsiteY1" fmla="*/ 173268 h 4478179"/>
              <a:gd name="connsiteX2" fmla="*/ 2617216 w 3279395"/>
              <a:gd name="connsiteY2" fmla="*/ 4478179 h 4478179"/>
              <a:gd name="connsiteX3" fmla="*/ 0 w 3279395"/>
              <a:gd name="connsiteY3" fmla="*/ 4359181 h 4478179"/>
              <a:gd name="connsiteX4" fmla="*/ 777815 w 3279395"/>
              <a:gd name="connsiteY4" fmla="*/ 0 h 4478179"/>
              <a:gd name="connsiteX0" fmla="*/ 667801 w 3169381"/>
              <a:gd name="connsiteY0" fmla="*/ 0 h 4478179"/>
              <a:gd name="connsiteX1" fmla="*/ 3169381 w 3169381"/>
              <a:gd name="connsiteY1" fmla="*/ 173268 h 4478179"/>
              <a:gd name="connsiteX2" fmla="*/ 2507202 w 3169381"/>
              <a:gd name="connsiteY2" fmla="*/ 4478179 h 4478179"/>
              <a:gd name="connsiteX3" fmla="*/ 0 w 3169381"/>
              <a:gd name="connsiteY3" fmla="*/ 4310059 h 4478179"/>
              <a:gd name="connsiteX4" fmla="*/ 667801 w 3169381"/>
              <a:gd name="connsiteY4" fmla="*/ 0 h 4478179"/>
              <a:gd name="connsiteX0" fmla="*/ 695893 w 3197473"/>
              <a:gd name="connsiteY0" fmla="*/ 0 h 4478179"/>
              <a:gd name="connsiteX1" fmla="*/ 3197473 w 3197473"/>
              <a:gd name="connsiteY1" fmla="*/ 173268 h 4478179"/>
              <a:gd name="connsiteX2" fmla="*/ 2535294 w 3197473"/>
              <a:gd name="connsiteY2" fmla="*/ 4478179 h 4478179"/>
              <a:gd name="connsiteX3" fmla="*/ 0 w 3197473"/>
              <a:gd name="connsiteY3" fmla="*/ 4335798 h 4478179"/>
              <a:gd name="connsiteX4" fmla="*/ 695893 w 3197473"/>
              <a:gd name="connsiteY4" fmla="*/ 0 h 4478179"/>
              <a:gd name="connsiteX0" fmla="*/ 733339 w 3234919"/>
              <a:gd name="connsiteY0" fmla="*/ 0 h 4478179"/>
              <a:gd name="connsiteX1" fmla="*/ 3234919 w 3234919"/>
              <a:gd name="connsiteY1" fmla="*/ 173268 h 4478179"/>
              <a:gd name="connsiteX2" fmla="*/ 2572740 w 3234919"/>
              <a:gd name="connsiteY2" fmla="*/ 4478179 h 4478179"/>
              <a:gd name="connsiteX3" fmla="*/ 0 w 3234919"/>
              <a:gd name="connsiteY3" fmla="*/ 4328767 h 4478179"/>
              <a:gd name="connsiteX4" fmla="*/ 733339 w 3234919"/>
              <a:gd name="connsiteY4" fmla="*/ 0 h 4478179"/>
              <a:gd name="connsiteX0" fmla="*/ 733339 w 3234919"/>
              <a:gd name="connsiteY0" fmla="*/ 0 h 4501123"/>
              <a:gd name="connsiteX1" fmla="*/ 3234919 w 3234919"/>
              <a:gd name="connsiteY1" fmla="*/ 173268 h 4501123"/>
              <a:gd name="connsiteX2" fmla="*/ 2604097 w 3234919"/>
              <a:gd name="connsiteY2" fmla="*/ 4501123 h 4501123"/>
              <a:gd name="connsiteX3" fmla="*/ 0 w 3234919"/>
              <a:gd name="connsiteY3" fmla="*/ 4328767 h 4501123"/>
              <a:gd name="connsiteX4" fmla="*/ 733339 w 3234919"/>
              <a:gd name="connsiteY4" fmla="*/ 0 h 4501123"/>
              <a:gd name="connsiteX0" fmla="*/ 733339 w 3234919"/>
              <a:gd name="connsiteY0" fmla="*/ 0 h 4527802"/>
              <a:gd name="connsiteX1" fmla="*/ 3234919 w 3234919"/>
              <a:gd name="connsiteY1" fmla="*/ 173268 h 4527802"/>
              <a:gd name="connsiteX2" fmla="*/ 2597537 w 3234919"/>
              <a:gd name="connsiteY2" fmla="*/ 4527802 h 4527802"/>
              <a:gd name="connsiteX3" fmla="*/ 0 w 3234919"/>
              <a:gd name="connsiteY3" fmla="*/ 4328767 h 4527802"/>
              <a:gd name="connsiteX4" fmla="*/ 733339 w 3234919"/>
              <a:gd name="connsiteY4" fmla="*/ 0 h 4527802"/>
              <a:gd name="connsiteX0" fmla="*/ 733339 w 3234919"/>
              <a:gd name="connsiteY0" fmla="*/ 0 h 4532479"/>
              <a:gd name="connsiteX1" fmla="*/ 3234919 w 3234919"/>
              <a:gd name="connsiteY1" fmla="*/ 173268 h 4532479"/>
              <a:gd name="connsiteX2" fmla="*/ 2581152 w 3234919"/>
              <a:gd name="connsiteY2" fmla="*/ 4532479 h 4532479"/>
              <a:gd name="connsiteX3" fmla="*/ 0 w 3234919"/>
              <a:gd name="connsiteY3" fmla="*/ 4328767 h 4532479"/>
              <a:gd name="connsiteX4" fmla="*/ 733339 w 3234919"/>
              <a:gd name="connsiteY4" fmla="*/ 0 h 4532479"/>
              <a:gd name="connsiteX0" fmla="*/ 733339 w 3234919"/>
              <a:gd name="connsiteY0" fmla="*/ 0 h 4568512"/>
              <a:gd name="connsiteX1" fmla="*/ 3234919 w 3234919"/>
              <a:gd name="connsiteY1" fmla="*/ 173268 h 4568512"/>
              <a:gd name="connsiteX2" fmla="*/ 2541823 w 3234919"/>
              <a:gd name="connsiteY2" fmla="*/ 4568512 h 4568512"/>
              <a:gd name="connsiteX3" fmla="*/ 0 w 3234919"/>
              <a:gd name="connsiteY3" fmla="*/ 4328767 h 4568512"/>
              <a:gd name="connsiteX4" fmla="*/ 733339 w 3234919"/>
              <a:gd name="connsiteY4" fmla="*/ 0 h 4568512"/>
              <a:gd name="connsiteX0" fmla="*/ 733339 w 3234919"/>
              <a:gd name="connsiteY0" fmla="*/ 0 h 4577395"/>
              <a:gd name="connsiteX1" fmla="*/ 3234919 w 3234919"/>
              <a:gd name="connsiteY1" fmla="*/ 173268 h 4577395"/>
              <a:gd name="connsiteX2" fmla="*/ 2498288 w 3234919"/>
              <a:gd name="connsiteY2" fmla="*/ 4577395 h 4577395"/>
              <a:gd name="connsiteX3" fmla="*/ 0 w 3234919"/>
              <a:gd name="connsiteY3" fmla="*/ 4328767 h 4577395"/>
              <a:gd name="connsiteX4" fmla="*/ 733339 w 3234919"/>
              <a:gd name="connsiteY4" fmla="*/ 0 h 4577395"/>
              <a:gd name="connsiteX0" fmla="*/ 733339 w 3234919"/>
              <a:gd name="connsiteY0" fmla="*/ 0 h 4570835"/>
              <a:gd name="connsiteX1" fmla="*/ 3234919 w 3234919"/>
              <a:gd name="connsiteY1" fmla="*/ 173268 h 4570835"/>
              <a:gd name="connsiteX2" fmla="*/ 2471609 w 3234919"/>
              <a:gd name="connsiteY2" fmla="*/ 4570835 h 4570835"/>
              <a:gd name="connsiteX3" fmla="*/ 0 w 3234919"/>
              <a:gd name="connsiteY3" fmla="*/ 4328767 h 4570835"/>
              <a:gd name="connsiteX4" fmla="*/ 733339 w 3234919"/>
              <a:gd name="connsiteY4" fmla="*/ 0 h 4570835"/>
              <a:gd name="connsiteX0" fmla="*/ 733339 w 3234919"/>
              <a:gd name="connsiteY0" fmla="*/ 0 h 4518418"/>
              <a:gd name="connsiteX1" fmla="*/ 3234919 w 3234919"/>
              <a:gd name="connsiteY1" fmla="*/ 173268 h 4518418"/>
              <a:gd name="connsiteX2" fmla="*/ 2506261 w 3234919"/>
              <a:gd name="connsiteY2" fmla="*/ 4518418 h 4518418"/>
              <a:gd name="connsiteX3" fmla="*/ 0 w 3234919"/>
              <a:gd name="connsiteY3" fmla="*/ 4328767 h 4518418"/>
              <a:gd name="connsiteX4" fmla="*/ 733339 w 3234919"/>
              <a:gd name="connsiteY4" fmla="*/ 0 h 4518418"/>
              <a:gd name="connsiteX0" fmla="*/ 733339 w 3234919"/>
              <a:gd name="connsiteY0" fmla="*/ 0 h 4512800"/>
              <a:gd name="connsiteX1" fmla="*/ 3234919 w 3234919"/>
              <a:gd name="connsiteY1" fmla="*/ 173268 h 4512800"/>
              <a:gd name="connsiteX2" fmla="*/ 2501114 w 3234919"/>
              <a:gd name="connsiteY2" fmla="*/ 4512800 h 4512800"/>
              <a:gd name="connsiteX3" fmla="*/ 0 w 3234919"/>
              <a:gd name="connsiteY3" fmla="*/ 4328767 h 4512800"/>
              <a:gd name="connsiteX4" fmla="*/ 733339 w 3234919"/>
              <a:gd name="connsiteY4" fmla="*/ 0 h 4512800"/>
              <a:gd name="connsiteX0" fmla="*/ 712278 w 3234919"/>
              <a:gd name="connsiteY0" fmla="*/ 0 h 4524508"/>
              <a:gd name="connsiteX1" fmla="*/ 3234919 w 3234919"/>
              <a:gd name="connsiteY1" fmla="*/ 184976 h 4524508"/>
              <a:gd name="connsiteX2" fmla="*/ 2501114 w 3234919"/>
              <a:gd name="connsiteY2" fmla="*/ 4524508 h 4524508"/>
              <a:gd name="connsiteX3" fmla="*/ 0 w 3234919"/>
              <a:gd name="connsiteY3" fmla="*/ 4340475 h 4524508"/>
              <a:gd name="connsiteX4" fmla="*/ 712278 w 3234919"/>
              <a:gd name="connsiteY4" fmla="*/ 0 h 4524508"/>
              <a:gd name="connsiteX0" fmla="*/ 696835 w 3234919"/>
              <a:gd name="connsiteY0" fmla="*/ 0 h 4541363"/>
              <a:gd name="connsiteX1" fmla="*/ 3234919 w 3234919"/>
              <a:gd name="connsiteY1" fmla="*/ 201831 h 4541363"/>
              <a:gd name="connsiteX2" fmla="*/ 2501114 w 3234919"/>
              <a:gd name="connsiteY2" fmla="*/ 4541363 h 4541363"/>
              <a:gd name="connsiteX3" fmla="*/ 0 w 3234919"/>
              <a:gd name="connsiteY3" fmla="*/ 4357330 h 4541363"/>
              <a:gd name="connsiteX4" fmla="*/ 696835 w 3234919"/>
              <a:gd name="connsiteY4" fmla="*/ 0 h 4541363"/>
              <a:gd name="connsiteX0" fmla="*/ 652039 w 3190123"/>
              <a:gd name="connsiteY0" fmla="*/ 0 h 4541363"/>
              <a:gd name="connsiteX1" fmla="*/ 3190123 w 3190123"/>
              <a:gd name="connsiteY1" fmla="*/ 201831 h 4541363"/>
              <a:gd name="connsiteX2" fmla="*/ 2456318 w 3190123"/>
              <a:gd name="connsiteY2" fmla="*/ 4541363 h 4541363"/>
              <a:gd name="connsiteX3" fmla="*/ 0 w 3190123"/>
              <a:gd name="connsiteY3" fmla="*/ 4390108 h 4541363"/>
              <a:gd name="connsiteX4" fmla="*/ 652039 w 3190123"/>
              <a:gd name="connsiteY4" fmla="*/ 0 h 4541363"/>
              <a:gd name="connsiteX0" fmla="*/ 682126 w 3220210"/>
              <a:gd name="connsiteY0" fmla="*/ 0 h 4541363"/>
              <a:gd name="connsiteX1" fmla="*/ 3220210 w 3220210"/>
              <a:gd name="connsiteY1" fmla="*/ 201831 h 4541363"/>
              <a:gd name="connsiteX2" fmla="*/ 2486405 w 3220210"/>
              <a:gd name="connsiteY2" fmla="*/ 4541363 h 4541363"/>
              <a:gd name="connsiteX3" fmla="*/ 0 w 3220210"/>
              <a:gd name="connsiteY3" fmla="*/ 4373382 h 4541363"/>
              <a:gd name="connsiteX4" fmla="*/ 682126 w 3220210"/>
              <a:gd name="connsiteY4" fmla="*/ 0 h 4541363"/>
              <a:gd name="connsiteX0" fmla="*/ 714231 w 3252315"/>
              <a:gd name="connsiteY0" fmla="*/ 0 h 4541363"/>
              <a:gd name="connsiteX1" fmla="*/ 3252315 w 3252315"/>
              <a:gd name="connsiteY1" fmla="*/ 201831 h 4541363"/>
              <a:gd name="connsiteX2" fmla="*/ 2518510 w 3252315"/>
              <a:gd name="connsiteY2" fmla="*/ 4541363 h 4541363"/>
              <a:gd name="connsiteX3" fmla="*/ 0 w 3252315"/>
              <a:gd name="connsiteY3" fmla="*/ 4402796 h 4541363"/>
              <a:gd name="connsiteX4" fmla="*/ 714231 w 3252315"/>
              <a:gd name="connsiteY4" fmla="*/ 0 h 454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2315" h="4541363">
                <a:moveTo>
                  <a:pt x="714231" y="0"/>
                </a:moveTo>
                <a:lnTo>
                  <a:pt x="3252315" y="201831"/>
                </a:lnTo>
                <a:lnTo>
                  <a:pt x="2518510" y="4541363"/>
                </a:lnTo>
                <a:lnTo>
                  <a:pt x="0" y="4402796"/>
                </a:lnTo>
                <a:lnTo>
                  <a:pt x="714231" y="0"/>
                </a:lnTo>
                <a:close/>
              </a:path>
            </a:pathLst>
          </a:custGeom>
          <a:solidFill>
            <a:schemeClr val="bg2"/>
          </a:solidFill>
          <a:effectLst>
            <a:outerShdw blurRad="127000" dist="127000" dir="6300000" algn="tl" rotWithShape="0">
              <a:prstClr val="black">
                <a:alpha val="20000"/>
              </a:prstClr>
            </a:outerShdw>
          </a:effectLst>
          <a:scene3d>
            <a:camera prst="orthographicFront">
              <a:rot lat="1800000" lon="3000000" rev="1200000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60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418" y="1690372"/>
            <a:ext cx="6367563" cy="5173645"/>
          </a:xfrm>
          <a:prstGeom prst="rect">
            <a:avLst/>
          </a:prstGeom>
        </p:spPr>
      </p:pic>
      <p:sp>
        <p:nvSpPr>
          <p:cNvPr id="10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4819272" y="3277552"/>
            <a:ext cx="2553456" cy="35677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103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526" y="0"/>
            <a:ext cx="3609474" cy="6858000"/>
          </a:xfrm>
          <a:prstGeom prst="rect">
            <a:avLst/>
          </a:prstGeom>
        </p:spPr>
      </p:pic>
      <p:sp>
        <p:nvSpPr>
          <p:cNvPr id="4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10261601" y="1401912"/>
            <a:ext cx="1930399" cy="41860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4"/>
          </p:nvPr>
        </p:nvSpPr>
        <p:spPr>
          <a:xfrm>
            <a:off x="7366003" y="1401912"/>
            <a:ext cx="2285997" cy="418608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" dist="38100" dir="3000000" algn="tl" rotWithShape="0">
              <a:prstClr val="black">
                <a:alpha val="6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634169" y="1401912"/>
            <a:ext cx="2285997" cy="418608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" dist="38100" dir="3000000" algn="tl" rotWithShape="0">
              <a:prstClr val="black">
                <a:alpha val="6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4434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816" y="1244600"/>
            <a:ext cx="5613400" cy="5613400"/>
          </a:xfrm>
          <a:prstGeom prst="rect">
            <a:avLst/>
          </a:prstGeom>
        </p:spPr>
      </p:pic>
      <p:sp>
        <p:nvSpPr>
          <p:cNvPr id="4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49455" y="2374613"/>
            <a:ext cx="1662545" cy="25160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33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300" y="3340100"/>
            <a:ext cx="6254045" cy="3517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877" y="2552700"/>
            <a:ext cx="6262255" cy="4305300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24"/>
          </p:nvPr>
        </p:nvSpPr>
        <p:spPr>
          <a:xfrm>
            <a:off x="4826000" y="4140200"/>
            <a:ext cx="2540000" cy="2717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8419923" y="4889500"/>
            <a:ext cx="2498099" cy="1968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895" y="3340100"/>
            <a:ext cx="6254045" cy="3517900"/>
          </a:xfrm>
          <a:prstGeom prst="rect">
            <a:avLst/>
          </a:prstGeom>
        </p:spPr>
      </p:pic>
      <p:sp>
        <p:nvSpPr>
          <p:cNvPr id="12" name="Picture Placeholder 7"/>
          <p:cNvSpPr>
            <a:spLocks noGrp="1"/>
          </p:cNvSpPr>
          <p:nvPr>
            <p:ph type="pic" sz="quarter" idx="26"/>
          </p:nvPr>
        </p:nvSpPr>
        <p:spPr>
          <a:xfrm>
            <a:off x="1284728" y="4889500"/>
            <a:ext cx="2498099" cy="1968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550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845" y="0"/>
            <a:ext cx="9113621" cy="6858000"/>
          </a:xfrm>
          <a:prstGeom prst="rect">
            <a:avLst/>
          </a:prstGeom>
        </p:spPr>
      </p:pic>
      <p:sp>
        <p:nvSpPr>
          <p:cNvPr id="4" name="Picture Placeholder 2"/>
          <p:cNvSpPr>
            <a:spLocks noGrp="1"/>
          </p:cNvSpPr>
          <p:nvPr>
            <p:ph type="pic" idx="23"/>
          </p:nvPr>
        </p:nvSpPr>
        <p:spPr>
          <a:xfrm>
            <a:off x="6705601" y="3265715"/>
            <a:ext cx="4114799" cy="35922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5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324100" y="812800"/>
            <a:ext cx="7543800" cy="1066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300" b="1">
                <a:solidFill>
                  <a:schemeClr val="tx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14069668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00" y="0"/>
            <a:ext cx="7099300" cy="4614545"/>
          </a:xfrm>
          <a:prstGeom prst="rect">
            <a:avLst/>
          </a:prstGeom>
        </p:spPr>
      </p:pic>
      <p:sp>
        <p:nvSpPr>
          <p:cNvPr id="4" name="Picture Placeholder 2"/>
          <p:cNvSpPr>
            <a:spLocks noGrp="1"/>
          </p:cNvSpPr>
          <p:nvPr>
            <p:ph type="pic" idx="23"/>
          </p:nvPr>
        </p:nvSpPr>
        <p:spPr>
          <a:xfrm>
            <a:off x="4248150" y="-3"/>
            <a:ext cx="3695702" cy="26670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5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6595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499" y="2010499"/>
            <a:ext cx="8788401" cy="5163186"/>
          </a:xfrm>
          <a:prstGeom prst="rect">
            <a:avLst/>
          </a:prstGeom>
        </p:spPr>
      </p:pic>
      <p:sp>
        <p:nvSpPr>
          <p:cNvPr id="4" name="Picture Placeholder 2"/>
          <p:cNvSpPr>
            <a:spLocks noGrp="1"/>
          </p:cNvSpPr>
          <p:nvPr>
            <p:ph type="pic" idx="23"/>
          </p:nvPr>
        </p:nvSpPr>
        <p:spPr>
          <a:xfrm rot="3660227">
            <a:off x="6288817" y="1844643"/>
            <a:ext cx="3784595" cy="5069079"/>
          </a:xfrm>
          <a:custGeom>
            <a:avLst/>
            <a:gdLst>
              <a:gd name="connsiteX0" fmla="*/ 0 w 3444457"/>
              <a:gd name="connsiteY0" fmla="*/ 0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0 w 3444457"/>
              <a:gd name="connsiteY4" fmla="*/ 0 h 4997683"/>
              <a:gd name="connsiteX0" fmla="*/ 61094 w 3444457"/>
              <a:gd name="connsiteY0" fmla="*/ 33860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61094 w 3444457"/>
              <a:gd name="connsiteY4" fmla="*/ 33860 h 4997683"/>
              <a:gd name="connsiteX0" fmla="*/ 181409 w 3444457"/>
              <a:gd name="connsiteY0" fmla="*/ 78761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181409 w 3444457"/>
              <a:gd name="connsiteY4" fmla="*/ 78761 h 4997683"/>
              <a:gd name="connsiteX0" fmla="*/ 241298 w 3444457"/>
              <a:gd name="connsiteY0" fmla="*/ 140993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241298 w 3444457"/>
              <a:gd name="connsiteY4" fmla="*/ 140993 h 4997683"/>
              <a:gd name="connsiteX0" fmla="*/ 1403 w 3444457"/>
              <a:gd name="connsiteY0" fmla="*/ 167759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1403 w 3444457"/>
              <a:gd name="connsiteY4" fmla="*/ 167759 h 4997683"/>
              <a:gd name="connsiteX0" fmla="*/ 22282 w 3444457"/>
              <a:gd name="connsiteY0" fmla="*/ 77690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22282 w 3444457"/>
              <a:gd name="connsiteY4" fmla="*/ 77690 h 4997683"/>
              <a:gd name="connsiteX0" fmla="*/ 22282 w 3444457"/>
              <a:gd name="connsiteY0" fmla="*/ 77690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22282 w 3444457"/>
              <a:gd name="connsiteY4" fmla="*/ 77690 h 4997683"/>
              <a:gd name="connsiteX0" fmla="*/ 237485 w 3659660"/>
              <a:gd name="connsiteY0" fmla="*/ 77690 h 5045393"/>
              <a:gd name="connsiteX1" fmla="*/ 3659660 w 3659660"/>
              <a:gd name="connsiteY1" fmla="*/ 0 h 5045393"/>
              <a:gd name="connsiteX2" fmla="*/ 3659660 w 3659660"/>
              <a:gd name="connsiteY2" fmla="*/ 4997683 h 5045393"/>
              <a:gd name="connsiteX3" fmla="*/ 0 w 3659660"/>
              <a:gd name="connsiteY3" fmla="*/ 5045393 h 5045393"/>
              <a:gd name="connsiteX4" fmla="*/ 237485 w 3659660"/>
              <a:gd name="connsiteY4" fmla="*/ 77690 h 5045393"/>
              <a:gd name="connsiteX0" fmla="*/ 193722 w 3615897"/>
              <a:gd name="connsiteY0" fmla="*/ 77690 h 5018827"/>
              <a:gd name="connsiteX1" fmla="*/ 3615897 w 3615897"/>
              <a:gd name="connsiteY1" fmla="*/ 0 h 5018827"/>
              <a:gd name="connsiteX2" fmla="*/ 3615897 w 3615897"/>
              <a:gd name="connsiteY2" fmla="*/ 4997683 h 5018827"/>
              <a:gd name="connsiteX3" fmla="*/ 0 w 3615897"/>
              <a:gd name="connsiteY3" fmla="*/ 5018827 h 5018827"/>
              <a:gd name="connsiteX4" fmla="*/ 193722 w 3615897"/>
              <a:gd name="connsiteY4" fmla="*/ 77690 h 5018827"/>
              <a:gd name="connsiteX0" fmla="*/ 193722 w 3615897"/>
              <a:gd name="connsiteY0" fmla="*/ 77690 h 5018827"/>
              <a:gd name="connsiteX1" fmla="*/ 3615897 w 3615897"/>
              <a:gd name="connsiteY1" fmla="*/ 0 h 5018827"/>
              <a:gd name="connsiteX2" fmla="*/ 3615897 w 3615897"/>
              <a:gd name="connsiteY2" fmla="*/ 4997683 h 5018827"/>
              <a:gd name="connsiteX3" fmla="*/ 0 w 3615897"/>
              <a:gd name="connsiteY3" fmla="*/ 5018827 h 5018827"/>
              <a:gd name="connsiteX4" fmla="*/ 193722 w 3615897"/>
              <a:gd name="connsiteY4" fmla="*/ 77690 h 5018827"/>
              <a:gd name="connsiteX0" fmla="*/ 193722 w 3685556"/>
              <a:gd name="connsiteY0" fmla="*/ 111684 h 5052821"/>
              <a:gd name="connsiteX1" fmla="*/ 3685556 w 3685556"/>
              <a:gd name="connsiteY1" fmla="*/ 0 h 5052821"/>
              <a:gd name="connsiteX2" fmla="*/ 3615897 w 3685556"/>
              <a:gd name="connsiteY2" fmla="*/ 5031677 h 5052821"/>
              <a:gd name="connsiteX3" fmla="*/ 0 w 3685556"/>
              <a:gd name="connsiteY3" fmla="*/ 5052821 h 5052821"/>
              <a:gd name="connsiteX4" fmla="*/ 193722 w 3685556"/>
              <a:gd name="connsiteY4" fmla="*/ 111684 h 5052821"/>
              <a:gd name="connsiteX0" fmla="*/ 193722 w 3652901"/>
              <a:gd name="connsiteY0" fmla="*/ 78961 h 5020098"/>
              <a:gd name="connsiteX1" fmla="*/ 3652901 w 3652901"/>
              <a:gd name="connsiteY1" fmla="*/ 0 h 5020098"/>
              <a:gd name="connsiteX2" fmla="*/ 3615897 w 3652901"/>
              <a:gd name="connsiteY2" fmla="*/ 4998954 h 5020098"/>
              <a:gd name="connsiteX3" fmla="*/ 0 w 3652901"/>
              <a:gd name="connsiteY3" fmla="*/ 5020098 h 5020098"/>
              <a:gd name="connsiteX4" fmla="*/ 193722 w 3652901"/>
              <a:gd name="connsiteY4" fmla="*/ 78961 h 5020098"/>
              <a:gd name="connsiteX0" fmla="*/ 388113 w 3652901"/>
              <a:gd name="connsiteY0" fmla="*/ 186696 h 5020098"/>
              <a:gd name="connsiteX1" fmla="*/ 3652901 w 3652901"/>
              <a:gd name="connsiteY1" fmla="*/ 0 h 5020098"/>
              <a:gd name="connsiteX2" fmla="*/ 3615897 w 3652901"/>
              <a:gd name="connsiteY2" fmla="*/ 4998954 h 5020098"/>
              <a:gd name="connsiteX3" fmla="*/ 0 w 3652901"/>
              <a:gd name="connsiteY3" fmla="*/ 5020098 h 5020098"/>
              <a:gd name="connsiteX4" fmla="*/ 388113 w 3652901"/>
              <a:gd name="connsiteY4" fmla="*/ 186696 h 5020098"/>
              <a:gd name="connsiteX0" fmla="*/ 265991 w 3652901"/>
              <a:gd name="connsiteY0" fmla="*/ 184353 h 5020098"/>
              <a:gd name="connsiteX1" fmla="*/ 3652901 w 3652901"/>
              <a:gd name="connsiteY1" fmla="*/ 0 h 5020098"/>
              <a:gd name="connsiteX2" fmla="*/ 3615897 w 3652901"/>
              <a:gd name="connsiteY2" fmla="*/ 4998954 h 5020098"/>
              <a:gd name="connsiteX3" fmla="*/ 0 w 3652901"/>
              <a:gd name="connsiteY3" fmla="*/ 5020098 h 5020098"/>
              <a:gd name="connsiteX4" fmla="*/ 265991 w 3652901"/>
              <a:gd name="connsiteY4" fmla="*/ 184353 h 5020098"/>
              <a:gd name="connsiteX0" fmla="*/ 265991 w 3698539"/>
              <a:gd name="connsiteY0" fmla="*/ 184353 h 5020098"/>
              <a:gd name="connsiteX1" fmla="*/ 3652901 w 3698539"/>
              <a:gd name="connsiteY1" fmla="*/ 0 h 5020098"/>
              <a:gd name="connsiteX2" fmla="*/ 3698539 w 3698539"/>
              <a:gd name="connsiteY2" fmla="*/ 4993936 h 5020098"/>
              <a:gd name="connsiteX3" fmla="*/ 0 w 3698539"/>
              <a:gd name="connsiteY3" fmla="*/ 5020098 h 5020098"/>
              <a:gd name="connsiteX4" fmla="*/ 265991 w 3698539"/>
              <a:gd name="connsiteY4" fmla="*/ 184353 h 5020098"/>
              <a:gd name="connsiteX0" fmla="*/ 265991 w 3678197"/>
              <a:gd name="connsiteY0" fmla="*/ 184353 h 5020098"/>
              <a:gd name="connsiteX1" fmla="*/ 3652901 w 3678197"/>
              <a:gd name="connsiteY1" fmla="*/ 0 h 5020098"/>
              <a:gd name="connsiteX2" fmla="*/ 3678197 w 3678197"/>
              <a:gd name="connsiteY2" fmla="*/ 5004442 h 5020098"/>
              <a:gd name="connsiteX3" fmla="*/ 0 w 3678197"/>
              <a:gd name="connsiteY3" fmla="*/ 5020098 h 5020098"/>
              <a:gd name="connsiteX4" fmla="*/ 265991 w 3678197"/>
              <a:gd name="connsiteY4" fmla="*/ 184353 h 5020098"/>
              <a:gd name="connsiteX0" fmla="*/ 265991 w 3652901"/>
              <a:gd name="connsiteY0" fmla="*/ 184353 h 5020098"/>
              <a:gd name="connsiteX1" fmla="*/ 3652901 w 3652901"/>
              <a:gd name="connsiteY1" fmla="*/ 0 h 5020098"/>
              <a:gd name="connsiteX2" fmla="*/ 3638717 w 3652901"/>
              <a:gd name="connsiteY2" fmla="*/ 4997081 h 5020098"/>
              <a:gd name="connsiteX3" fmla="*/ 0 w 3652901"/>
              <a:gd name="connsiteY3" fmla="*/ 5020098 h 5020098"/>
              <a:gd name="connsiteX4" fmla="*/ 265991 w 3652901"/>
              <a:gd name="connsiteY4" fmla="*/ 184353 h 5020098"/>
              <a:gd name="connsiteX0" fmla="*/ 265991 w 3652903"/>
              <a:gd name="connsiteY0" fmla="*/ 184353 h 5020098"/>
              <a:gd name="connsiteX1" fmla="*/ 3652901 w 3652903"/>
              <a:gd name="connsiteY1" fmla="*/ 0 h 5020098"/>
              <a:gd name="connsiteX2" fmla="*/ 3652903 w 3652903"/>
              <a:gd name="connsiteY2" fmla="*/ 4997683 h 5020098"/>
              <a:gd name="connsiteX3" fmla="*/ 0 w 3652903"/>
              <a:gd name="connsiteY3" fmla="*/ 5020098 h 5020098"/>
              <a:gd name="connsiteX4" fmla="*/ 265991 w 3652903"/>
              <a:gd name="connsiteY4" fmla="*/ 184353 h 5020098"/>
              <a:gd name="connsiteX0" fmla="*/ 331114 w 3718026"/>
              <a:gd name="connsiteY0" fmla="*/ 184353 h 5027565"/>
              <a:gd name="connsiteX1" fmla="*/ 3718024 w 3718026"/>
              <a:gd name="connsiteY1" fmla="*/ 0 h 5027565"/>
              <a:gd name="connsiteX2" fmla="*/ 3718026 w 3718026"/>
              <a:gd name="connsiteY2" fmla="*/ 4997683 h 5027565"/>
              <a:gd name="connsiteX3" fmla="*/ 0 w 3718026"/>
              <a:gd name="connsiteY3" fmla="*/ 5027565 h 5027565"/>
              <a:gd name="connsiteX4" fmla="*/ 331114 w 3718026"/>
              <a:gd name="connsiteY4" fmla="*/ 184353 h 5027565"/>
              <a:gd name="connsiteX0" fmla="*/ 331114 w 3718026"/>
              <a:gd name="connsiteY0" fmla="*/ 184353 h 5027565"/>
              <a:gd name="connsiteX1" fmla="*/ 3718024 w 3718026"/>
              <a:gd name="connsiteY1" fmla="*/ 0 h 5027565"/>
              <a:gd name="connsiteX2" fmla="*/ 3718026 w 3718026"/>
              <a:gd name="connsiteY2" fmla="*/ 4997683 h 5027565"/>
              <a:gd name="connsiteX3" fmla="*/ 0 w 3718026"/>
              <a:gd name="connsiteY3" fmla="*/ 5027565 h 5027565"/>
              <a:gd name="connsiteX4" fmla="*/ 331114 w 3718026"/>
              <a:gd name="connsiteY4" fmla="*/ 184353 h 5027565"/>
              <a:gd name="connsiteX0" fmla="*/ 331114 w 3754239"/>
              <a:gd name="connsiteY0" fmla="*/ 233978 h 5077190"/>
              <a:gd name="connsiteX1" fmla="*/ 3754239 w 3754239"/>
              <a:gd name="connsiteY1" fmla="*/ 0 h 5077190"/>
              <a:gd name="connsiteX2" fmla="*/ 3718026 w 3754239"/>
              <a:gd name="connsiteY2" fmla="*/ 5047308 h 5077190"/>
              <a:gd name="connsiteX3" fmla="*/ 0 w 3754239"/>
              <a:gd name="connsiteY3" fmla="*/ 5077190 h 5077190"/>
              <a:gd name="connsiteX4" fmla="*/ 331114 w 3754239"/>
              <a:gd name="connsiteY4" fmla="*/ 233978 h 5077190"/>
              <a:gd name="connsiteX0" fmla="*/ 331114 w 3795754"/>
              <a:gd name="connsiteY0" fmla="*/ 167410 h 5010622"/>
              <a:gd name="connsiteX1" fmla="*/ 3795754 w 3795754"/>
              <a:gd name="connsiteY1" fmla="*/ 0 h 5010622"/>
              <a:gd name="connsiteX2" fmla="*/ 3718026 w 3795754"/>
              <a:gd name="connsiteY2" fmla="*/ 4980740 h 5010622"/>
              <a:gd name="connsiteX3" fmla="*/ 0 w 3795754"/>
              <a:gd name="connsiteY3" fmla="*/ 5010622 h 5010622"/>
              <a:gd name="connsiteX4" fmla="*/ 331114 w 3795754"/>
              <a:gd name="connsiteY4" fmla="*/ 167410 h 5010622"/>
              <a:gd name="connsiteX0" fmla="*/ 331114 w 3732077"/>
              <a:gd name="connsiteY0" fmla="*/ 193989 h 5037201"/>
              <a:gd name="connsiteX1" fmla="*/ 3732077 w 3732077"/>
              <a:gd name="connsiteY1" fmla="*/ 0 h 5037201"/>
              <a:gd name="connsiteX2" fmla="*/ 3718026 w 3732077"/>
              <a:gd name="connsiteY2" fmla="*/ 5007319 h 5037201"/>
              <a:gd name="connsiteX3" fmla="*/ 0 w 3732077"/>
              <a:gd name="connsiteY3" fmla="*/ 5037201 h 5037201"/>
              <a:gd name="connsiteX4" fmla="*/ 331114 w 3732077"/>
              <a:gd name="connsiteY4" fmla="*/ 193989 h 5037201"/>
              <a:gd name="connsiteX0" fmla="*/ 331114 w 3745407"/>
              <a:gd name="connsiteY0" fmla="*/ 186601 h 5029813"/>
              <a:gd name="connsiteX1" fmla="*/ 3745407 w 3745407"/>
              <a:gd name="connsiteY1" fmla="*/ 0 h 5029813"/>
              <a:gd name="connsiteX2" fmla="*/ 3718026 w 3745407"/>
              <a:gd name="connsiteY2" fmla="*/ 4999931 h 5029813"/>
              <a:gd name="connsiteX3" fmla="*/ 0 w 3745407"/>
              <a:gd name="connsiteY3" fmla="*/ 5029813 h 5029813"/>
              <a:gd name="connsiteX4" fmla="*/ 331114 w 3745407"/>
              <a:gd name="connsiteY4" fmla="*/ 186601 h 5029813"/>
              <a:gd name="connsiteX0" fmla="*/ 331114 w 3749824"/>
              <a:gd name="connsiteY0" fmla="*/ 210289 h 5053501"/>
              <a:gd name="connsiteX1" fmla="*/ 3749824 w 3749824"/>
              <a:gd name="connsiteY1" fmla="*/ 0 h 5053501"/>
              <a:gd name="connsiteX2" fmla="*/ 3718026 w 3749824"/>
              <a:gd name="connsiteY2" fmla="*/ 5023619 h 5053501"/>
              <a:gd name="connsiteX3" fmla="*/ 0 w 3749824"/>
              <a:gd name="connsiteY3" fmla="*/ 5053501 h 5053501"/>
              <a:gd name="connsiteX4" fmla="*/ 331114 w 3749824"/>
              <a:gd name="connsiteY4" fmla="*/ 210289 h 5053501"/>
              <a:gd name="connsiteX0" fmla="*/ 331114 w 3753518"/>
              <a:gd name="connsiteY0" fmla="*/ 216954 h 5060166"/>
              <a:gd name="connsiteX1" fmla="*/ 3753518 w 3753518"/>
              <a:gd name="connsiteY1" fmla="*/ 0 h 5060166"/>
              <a:gd name="connsiteX2" fmla="*/ 3718026 w 3753518"/>
              <a:gd name="connsiteY2" fmla="*/ 5030284 h 5060166"/>
              <a:gd name="connsiteX3" fmla="*/ 0 w 3753518"/>
              <a:gd name="connsiteY3" fmla="*/ 5060166 h 5060166"/>
              <a:gd name="connsiteX4" fmla="*/ 331114 w 3753518"/>
              <a:gd name="connsiteY4" fmla="*/ 216954 h 5060166"/>
              <a:gd name="connsiteX0" fmla="*/ 331114 w 3767571"/>
              <a:gd name="connsiteY0" fmla="*/ 226590 h 5069802"/>
              <a:gd name="connsiteX1" fmla="*/ 3767571 w 3767571"/>
              <a:gd name="connsiteY1" fmla="*/ 0 h 5069802"/>
              <a:gd name="connsiteX2" fmla="*/ 3718026 w 3767571"/>
              <a:gd name="connsiteY2" fmla="*/ 5039920 h 5069802"/>
              <a:gd name="connsiteX3" fmla="*/ 0 w 3767571"/>
              <a:gd name="connsiteY3" fmla="*/ 5069802 h 5069802"/>
              <a:gd name="connsiteX4" fmla="*/ 331114 w 3767571"/>
              <a:gd name="connsiteY4" fmla="*/ 226590 h 5069802"/>
              <a:gd name="connsiteX0" fmla="*/ 331114 w 3767571"/>
              <a:gd name="connsiteY0" fmla="*/ 226590 h 5069802"/>
              <a:gd name="connsiteX1" fmla="*/ 3767571 w 3767571"/>
              <a:gd name="connsiteY1" fmla="*/ 0 h 5069802"/>
              <a:gd name="connsiteX2" fmla="*/ 3743160 w 3767571"/>
              <a:gd name="connsiteY2" fmla="*/ 5010289 h 5069802"/>
              <a:gd name="connsiteX3" fmla="*/ 0 w 3767571"/>
              <a:gd name="connsiteY3" fmla="*/ 5069802 h 5069802"/>
              <a:gd name="connsiteX4" fmla="*/ 331114 w 3767571"/>
              <a:gd name="connsiteY4" fmla="*/ 226590 h 5069802"/>
              <a:gd name="connsiteX0" fmla="*/ 331114 w 3767571"/>
              <a:gd name="connsiteY0" fmla="*/ 226590 h 5069802"/>
              <a:gd name="connsiteX1" fmla="*/ 3767571 w 3767571"/>
              <a:gd name="connsiteY1" fmla="*/ 0 h 5069802"/>
              <a:gd name="connsiteX2" fmla="*/ 3766125 w 3767571"/>
              <a:gd name="connsiteY2" fmla="*/ 5031730 h 5069802"/>
              <a:gd name="connsiteX3" fmla="*/ 0 w 3767571"/>
              <a:gd name="connsiteY3" fmla="*/ 5069802 h 5069802"/>
              <a:gd name="connsiteX4" fmla="*/ 331114 w 3767571"/>
              <a:gd name="connsiteY4" fmla="*/ 226590 h 5069802"/>
              <a:gd name="connsiteX0" fmla="*/ 331114 w 3767571"/>
              <a:gd name="connsiteY0" fmla="*/ 226590 h 5069802"/>
              <a:gd name="connsiteX1" fmla="*/ 3767571 w 3767571"/>
              <a:gd name="connsiteY1" fmla="*/ 0 h 5069802"/>
              <a:gd name="connsiteX2" fmla="*/ 3758015 w 3767571"/>
              <a:gd name="connsiteY2" fmla="*/ 5062083 h 5069802"/>
              <a:gd name="connsiteX3" fmla="*/ 0 w 3767571"/>
              <a:gd name="connsiteY3" fmla="*/ 5069802 h 5069802"/>
              <a:gd name="connsiteX4" fmla="*/ 331114 w 3767571"/>
              <a:gd name="connsiteY4" fmla="*/ 226590 h 5069802"/>
              <a:gd name="connsiteX0" fmla="*/ 309674 w 3767571"/>
              <a:gd name="connsiteY0" fmla="*/ 249555 h 5069802"/>
              <a:gd name="connsiteX1" fmla="*/ 3767571 w 3767571"/>
              <a:gd name="connsiteY1" fmla="*/ 0 h 5069802"/>
              <a:gd name="connsiteX2" fmla="*/ 3758015 w 3767571"/>
              <a:gd name="connsiteY2" fmla="*/ 5062083 h 5069802"/>
              <a:gd name="connsiteX3" fmla="*/ 0 w 3767571"/>
              <a:gd name="connsiteY3" fmla="*/ 5069802 h 5069802"/>
              <a:gd name="connsiteX4" fmla="*/ 309674 w 3767571"/>
              <a:gd name="connsiteY4" fmla="*/ 249555 h 5069802"/>
              <a:gd name="connsiteX0" fmla="*/ 291927 w 3767571"/>
              <a:gd name="connsiteY0" fmla="*/ 265856 h 5069802"/>
              <a:gd name="connsiteX1" fmla="*/ 3767571 w 3767571"/>
              <a:gd name="connsiteY1" fmla="*/ 0 h 5069802"/>
              <a:gd name="connsiteX2" fmla="*/ 3758015 w 3767571"/>
              <a:gd name="connsiteY2" fmla="*/ 5062083 h 5069802"/>
              <a:gd name="connsiteX3" fmla="*/ 0 w 3767571"/>
              <a:gd name="connsiteY3" fmla="*/ 5069802 h 5069802"/>
              <a:gd name="connsiteX4" fmla="*/ 291927 w 3767571"/>
              <a:gd name="connsiteY4" fmla="*/ 265856 h 5069802"/>
              <a:gd name="connsiteX0" fmla="*/ 306703 w 3782347"/>
              <a:gd name="connsiteY0" fmla="*/ 265856 h 5096461"/>
              <a:gd name="connsiteX1" fmla="*/ 3782347 w 3782347"/>
              <a:gd name="connsiteY1" fmla="*/ 0 h 5096461"/>
              <a:gd name="connsiteX2" fmla="*/ 3772791 w 3782347"/>
              <a:gd name="connsiteY2" fmla="*/ 5062083 h 5096461"/>
              <a:gd name="connsiteX3" fmla="*/ 0 w 3782347"/>
              <a:gd name="connsiteY3" fmla="*/ 5096461 h 5096461"/>
              <a:gd name="connsiteX4" fmla="*/ 306703 w 3782347"/>
              <a:gd name="connsiteY4" fmla="*/ 265856 h 5096461"/>
              <a:gd name="connsiteX0" fmla="*/ 285985 w 3761629"/>
              <a:gd name="connsiteY0" fmla="*/ 265856 h 5090519"/>
              <a:gd name="connsiteX1" fmla="*/ 3761629 w 3761629"/>
              <a:gd name="connsiteY1" fmla="*/ 0 h 5090519"/>
              <a:gd name="connsiteX2" fmla="*/ 3752073 w 3761629"/>
              <a:gd name="connsiteY2" fmla="*/ 5062083 h 5090519"/>
              <a:gd name="connsiteX3" fmla="*/ 0 w 3761629"/>
              <a:gd name="connsiteY3" fmla="*/ 5090519 h 5090519"/>
              <a:gd name="connsiteX4" fmla="*/ 285985 w 3761629"/>
              <a:gd name="connsiteY4" fmla="*/ 265856 h 5090519"/>
              <a:gd name="connsiteX0" fmla="*/ 308951 w 3784595"/>
              <a:gd name="connsiteY0" fmla="*/ 265856 h 5069079"/>
              <a:gd name="connsiteX1" fmla="*/ 3784595 w 3784595"/>
              <a:gd name="connsiteY1" fmla="*/ 0 h 5069079"/>
              <a:gd name="connsiteX2" fmla="*/ 3775039 w 3784595"/>
              <a:gd name="connsiteY2" fmla="*/ 5062083 h 5069079"/>
              <a:gd name="connsiteX3" fmla="*/ 0 w 3784595"/>
              <a:gd name="connsiteY3" fmla="*/ 5069079 h 5069079"/>
              <a:gd name="connsiteX4" fmla="*/ 308951 w 3784595"/>
              <a:gd name="connsiteY4" fmla="*/ 265856 h 5069079"/>
              <a:gd name="connsiteX0" fmla="*/ 308951 w 3784595"/>
              <a:gd name="connsiteY0" fmla="*/ 265856 h 5069079"/>
              <a:gd name="connsiteX1" fmla="*/ 3784595 w 3784595"/>
              <a:gd name="connsiteY1" fmla="*/ 0 h 5069079"/>
              <a:gd name="connsiteX2" fmla="*/ 3775039 w 3784595"/>
              <a:gd name="connsiteY2" fmla="*/ 5062083 h 5069079"/>
              <a:gd name="connsiteX3" fmla="*/ 0 w 3784595"/>
              <a:gd name="connsiteY3" fmla="*/ 5069079 h 5069079"/>
              <a:gd name="connsiteX4" fmla="*/ 308951 w 3784595"/>
              <a:gd name="connsiteY4" fmla="*/ 265856 h 5069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4595" h="5069079">
                <a:moveTo>
                  <a:pt x="308951" y="265856"/>
                </a:moveTo>
                <a:lnTo>
                  <a:pt x="3784595" y="0"/>
                </a:lnTo>
                <a:cubicBezTo>
                  <a:pt x="3784596" y="1665894"/>
                  <a:pt x="3775038" y="3396189"/>
                  <a:pt x="3775039" y="5062083"/>
                </a:cubicBezTo>
                <a:lnTo>
                  <a:pt x="0" y="5069079"/>
                </a:lnTo>
                <a:cubicBezTo>
                  <a:pt x="468" y="3459104"/>
                  <a:pt x="308483" y="1875831"/>
                  <a:pt x="308951" y="26585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scene3d>
            <a:camera prst="orthographicFront">
              <a:rot lat="2280000" lon="18600000" rev="0"/>
            </a:camera>
            <a:lightRig rig="threePt" dir="t"/>
          </a:scene3d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46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86512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0" y="1996165"/>
            <a:ext cx="8788400" cy="5163186"/>
          </a:xfrm>
          <a:prstGeom prst="rect">
            <a:avLst/>
          </a:prstGeom>
        </p:spPr>
      </p:pic>
      <p:sp>
        <p:nvSpPr>
          <p:cNvPr id="4" name="Picture Placeholder 2"/>
          <p:cNvSpPr>
            <a:spLocks noGrp="1"/>
          </p:cNvSpPr>
          <p:nvPr>
            <p:ph type="pic" idx="23"/>
          </p:nvPr>
        </p:nvSpPr>
        <p:spPr>
          <a:xfrm rot="3660227">
            <a:off x="6461343" y="1877659"/>
            <a:ext cx="3652903" cy="5020098"/>
          </a:xfrm>
          <a:custGeom>
            <a:avLst/>
            <a:gdLst>
              <a:gd name="connsiteX0" fmla="*/ 0 w 3444457"/>
              <a:gd name="connsiteY0" fmla="*/ 0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0 w 3444457"/>
              <a:gd name="connsiteY4" fmla="*/ 0 h 4997683"/>
              <a:gd name="connsiteX0" fmla="*/ 61094 w 3444457"/>
              <a:gd name="connsiteY0" fmla="*/ 33860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61094 w 3444457"/>
              <a:gd name="connsiteY4" fmla="*/ 33860 h 4997683"/>
              <a:gd name="connsiteX0" fmla="*/ 181409 w 3444457"/>
              <a:gd name="connsiteY0" fmla="*/ 78761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181409 w 3444457"/>
              <a:gd name="connsiteY4" fmla="*/ 78761 h 4997683"/>
              <a:gd name="connsiteX0" fmla="*/ 241298 w 3444457"/>
              <a:gd name="connsiteY0" fmla="*/ 140993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241298 w 3444457"/>
              <a:gd name="connsiteY4" fmla="*/ 140993 h 4997683"/>
              <a:gd name="connsiteX0" fmla="*/ 1403 w 3444457"/>
              <a:gd name="connsiteY0" fmla="*/ 167759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1403 w 3444457"/>
              <a:gd name="connsiteY4" fmla="*/ 167759 h 4997683"/>
              <a:gd name="connsiteX0" fmla="*/ 22282 w 3444457"/>
              <a:gd name="connsiteY0" fmla="*/ 77690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22282 w 3444457"/>
              <a:gd name="connsiteY4" fmla="*/ 77690 h 4997683"/>
              <a:gd name="connsiteX0" fmla="*/ 22282 w 3444457"/>
              <a:gd name="connsiteY0" fmla="*/ 77690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22282 w 3444457"/>
              <a:gd name="connsiteY4" fmla="*/ 77690 h 4997683"/>
              <a:gd name="connsiteX0" fmla="*/ 237485 w 3659660"/>
              <a:gd name="connsiteY0" fmla="*/ 77690 h 5045393"/>
              <a:gd name="connsiteX1" fmla="*/ 3659660 w 3659660"/>
              <a:gd name="connsiteY1" fmla="*/ 0 h 5045393"/>
              <a:gd name="connsiteX2" fmla="*/ 3659660 w 3659660"/>
              <a:gd name="connsiteY2" fmla="*/ 4997683 h 5045393"/>
              <a:gd name="connsiteX3" fmla="*/ 0 w 3659660"/>
              <a:gd name="connsiteY3" fmla="*/ 5045393 h 5045393"/>
              <a:gd name="connsiteX4" fmla="*/ 237485 w 3659660"/>
              <a:gd name="connsiteY4" fmla="*/ 77690 h 5045393"/>
              <a:gd name="connsiteX0" fmla="*/ 193722 w 3615897"/>
              <a:gd name="connsiteY0" fmla="*/ 77690 h 5018827"/>
              <a:gd name="connsiteX1" fmla="*/ 3615897 w 3615897"/>
              <a:gd name="connsiteY1" fmla="*/ 0 h 5018827"/>
              <a:gd name="connsiteX2" fmla="*/ 3615897 w 3615897"/>
              <a:gd name="connsiteY2" fmla="*/ 4997683 h 5018827"/>
              <a:gd name="connsiteX3" fmla="*/ 0 w 3615897"/>
              <a:gd name="connsiteY3" fmla="*/ 5018827 h 5018827"/>
              <a:gd name="connsiteX4" fmla="*/ 193722 w 3615897"/>
              <a:gd name="connsiteY4" fmla="*/ 77690 h 5018827"/>
              <a:gd name="connsiteX0" fmla="*/ 193722 w 3615897"/>
              <a:gd name="connsiteY0" fmla="*/ 77690 h 5018827"/>
              <a:gd name="connsiteX1" fmla="*/ 3615897 w 3615897"/>
              <a:gd name="connsiteY1" fmla="*/ 0 h 5018827"/>
              <a:gd name="connsiteX2" fmla="*/ 3615897 w 3615897"/>
              <a:gd name="connsiteY2" fmla="*/ 4997683 h 5018827"/>
              <a:gd name="connsiteX3" fmla="*/ 0 w 3615897"/>
              <a:gd name="connsiteY3" fmla="*/ 5018827 h 5018827"/>
              <a:gd name="connsiteX4" fmla="*/ 193722 w 3615897"/>
              <a:gd name="connsiteY4" fmla="*/ 77690 h 5018827"/>
              <a:gd name="connsiteX0" fmla="*/ 193722 w 3685556"/>
              <a:gd name="connsiteY0" fmla="*/ 111684 h 5052821"/>
              <a:gd name="connsiteX1" fmla="*/ 3685556 w 3685556"/>
              <a:gd name="connsiteY1" fmla="*/ 0 h 5052821"/>
              <a:gd name="connsiteX2" fmla="*/ 3615897 w 3685556"/>
              <a:gd name="connsiteY2" fmla="*/ 5031677 h 5052821"/>
              <a:gd name="connsiteX3" fmla="*/ 0 w 3685556"/>
              <a:gd name="connsiteY3" fmla="*/ 5052821 h 5052821"/>
              <a:gd name="connsiteX4" fmla="*/ 193722 w 3685556"/>
              <a:gd name="connsiteY4" fmla="*/ 111684 h 5052821"/>
              <a:gd name="connsiteX0" fmla="*/ 193722 w 3652901"/>
              <a:gd name="connsiteY0" fmla="*/ 78961 h 5020098"/>
              <a:gd name="connsiteX1" fmla="*/ 3652901 w 3652901"/>
              <a:gd name="connsiteY1" fmla="*/ 0 h 5020098"/>
              <a:gd name="connsiteX2" fmla="*/ 3615897 w 3652901"/>
              <a:gd name="connsiteY2" fmla="*/ 4998954 h 5020098"/>
              <a:gd name="connsiteX3" fmla="*/ 0 w 3652901"/>
              <a:gd name="connsiteY3" fmla="*/ 5020098 h 5020098"/>
              <a:gd name="connsiteX4" fmla="*/ 193722 w 3652901"/>
              <a:gd name="connsiteY4" fmla="*/ 78961 h 5020098"/>
              <a:gd name="connsiteX0" fmla="*/ 388113 w 3652901"/>
              <a:gd name="connsiteY0" fmla="*/ 186696 h 5020098"/>
              <a:gd name="connsiteX1" fmla="*/ 3652901 w 3652901"/>
              <a:gd name="connsiteY1" fmla="*/ 0 h 5020098"/>
              <a:gd name="connsiteX2" fmla="*/ 3615897 w 3652901"/>
              <a:gd name="connsiteY2" fmla="*/ 4998954 h 5020098"/>
              <a:gd name="connsiteX3" fmla="*/ 0 w 3652901"/>
              <a:gd name="connsiteY3" fmla="*/ 5020098 h 5020098"/>
              <a:gd name="connsiteX4" fmla="*/ 388113 w 3652901"/>
              <a:gd name="connsiteY4" fmla="*/ 186696 h 5020098"/>
              <a:gd name="connsiteX0" fmla="*/ 265991 w 3652901"/>
              <a:gd name="connsiteY0" fmla="*/ 184353 h 5020098"/>
              <a:gd name="connsiteX1" fmla="*/ 3652901 w 3652901"/>
              <a:gd name="connsiteY1" fmla="*/ 0 h 5020098"/>
              <a:gd name="connsiteX2" fmla="*/ 3615897 w 3652901"/>
              <a:gd name="connsiteY2" fmla="*/ 4998954 h 5020098"/>
              <a:gd name="connsiteX3" fmla="*/ 0 w 3652901"/>
              <a:gd name="connsiteY3" fmla="*/ 5020098 h 5020098"/>
              <a:gd name="connsiteX4" fmla="*/ 265991 w 3652901"/>
              <a:gd name="connsiteY4" fmla="*/ 184353 h 5020098"/>
              <a:gd name="connsiteX0" fmla="*/ 265991 w 3698539"/>
              <a:gd name="connsiteY0" fmla="*/ 184353 h 5020098"/>
              <a:gd name="connsiteX1" fmla="*/ 3652901 w 3698539"/>
              <a:gd name="connsiteY1" fmla="*/ 0 h 5020098"/>
              <a:gd name="connsiteX2" fmla="*/ 3698539 w 3698539"/>
              <a:gd name="connsiteY2" fmla="*/ 4993936 h 5020098"/>
              <a:gd name="connsiteX3" fmla="*/ 0 w 3698539"/>
              <a:gd name="connsiteY3" fmla="*/ 5020098 h 5020098"/>
              <a:gd name="connsiteX4" fmla="*/ 265991 w 3698539"/>
              <a:gd name="connsiteY4" fmla="*/ 184353 h 5020098"/>
              <a:gd name="connsiteX0" fmla="*/ 265991 w 3678197"/>
              <a:gd name="connsiteY0" fmla="*/ 184353 h 5020098"/>
              <a:gd name="connsiteX1" fmla="*/ 3652901 w 3678197"/>
              <a:gd name="connsiteY1" fmla="*/ 0 h 5020098"/>
              <a:gd name="connsiteX2" fmla="*/ 3678197 w 3678197"/>
              <a:gd name="connsiteY2" fmla="*/ 5004442 h 5020098"/>
              <a:gd name="connsiteX3" fmla="*/ 0 w 3678197"/>
              <a:gd name="connsiteY3" fmla="*/ 5020098 h 5020098"/>
              <a:gd name="connsiteX4" fmla="*/ 265991 w 3678197"/>
              <a:gd name="connsiteY4" fmla="*/ 184353 h 5020098"/>
              <a:gd name="connsiteX0" fmla="*/ 265991 w 3652901"/>
              <a:gd name="connsiteY0" fmla="*/ 184353 h 5020098"/>
              <a:gd name="connsiteX1" fmla="*/ 3652901 w 3652901"/>
              <a:gd name="connsiteY1" fmla="*/ 0 h 5020098"/>
              <a:gd name="connsiteX2" fmla="*/ 3638717 w 3652901"/>
              <a:gd name="connsiteY2" fmla="*/ 4997081 h 5020098"/>
              <a:gd name="connsiteX3" fmla="*/ 0 w 3652901"/>
              <a:gd name="connsiteY3" fmla="*/ 5020098 h 5020098"/>
              <a:gd name="connsiteX4" fmla="*/ 265991 w 3652901"/>
              <a:gd name="connsiteY4" fmla="*/ 184353 h 5020098"/>
              <a:gd name="connsiteX0" fmla="*/ 265991 w 3652903"/>
              <a:gd name="connsiteY0" fmla="*/ 184353 h 5020098"/>
              <a:gd name="connsiteX1" fmla="*/ 3652901 w 3652903"/>
              <a:gd name="connsiteY1" fmla="*/ 0 h 5020098"/>
              <a:gd name="connsiteX2" fmla="*/ 3652903 w 3652903"/>
              <a:gd name="connsiteY2" fmla="*/ 4997683 h 5020098"/>
              <a:gd name="connsiteX3" fmla="*/ 0 w 3652903"/>
              <a:gd name="connsiteY3" fmla="*/ 5020098 h 5020098"/>
              <a:gd name="connsiteX4" fmla="*/ 265991 w 3652903"/>
              <a:gd name="connsiteY4" fmla="*/ 184353 h 5020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2903" h="5020098">
                <a:moveTo>
                  <a:pt x="265991" y="184353"/>
                </a:moveTo>
                <a:lnTo>
                  <a:pt x="3652901" y="0"/>
                </a:lnTo>
                <a:cubicBezTo>
                  <a:pt x="3652902" y="1665894"/>
                  <a:pt x="3652902" y="3331789"/>
                  <a:pt x="3652903" y="4997683"/>
                </a:cubicBezTo>
                <a:lnTo>
                  <a:pt x="0" y="5020098"/>
                </a:lnTo>
                <a:cubicBezTo>
                  <a:pt x="468" y="3410123"/>
                  <a:pt x="265523" y="1794328"/>
                  <a:pt x="265991" y="18435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scene3d>
            <a:camera prst="orthographicFront">
              <a:rot lat="2280000" lon="18600000" rev="0"/>
            </a:camera>
            <a:lightRig rig="threePt" dir="t"/>
          </a:scene3d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2911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03922" y="1031420"/>
            <a:ext cx="5358757" cy="6548401"/>
          </a:xfrm>
          <a:prstGeom prst="rect">
            <a:avLst/>
          </a:prstGeom>
        </p:spPr>
      </p:pic>
      <p:sp>
        <p:nvSpPr>
          <p:cNvPr id="4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4051302" y="2844800"/>
            <a:ext cx="4089398" cy="3098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6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9131300" y="2756220"/>
            <a:ext cx="3060700" cy="30988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" dist="1270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None/>
              <a:defRPr sz="1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8963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628" y="803868"/>
            <a:ext cx="7870371" cy="6054132"/>
          </a:xfrm>
          <a:prstGeom prst="rect">
            <a:avLst/>
          </a:prstGeom>
        </p:spPr>
      </p:pic>
      <p:sp>
        <p:nvSpPr>
          <p:cNvPr id="4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119256" y="2079171"/>
            <a:ext cx="5072743" cy="33854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851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718456"/>
            <a:ext cx="8186059" cy="6139544"/>
          </a:xfrm>
          <a:prstGeom prst="rect">
            <a:avLst/>
          </a:prstGeom>
        </p:spPr>
      </p:pic>
      <p:sp>
        <p:nvSpPr>
          <p:cNvPr id="4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77685" y="2122077"/>
            <a:ext cx="3944196" cy="3537058"/>
          </a:xfrm>
          <a:custGeom>
            <a:avLst/>
            <a:gdLst>
              <a:gd name="connsiteX0" fmla="*/ 0 w 2254250"/>
              <a:gd name="connsiteY0" fmla="*/ 0 h 2100263"/>
              <a:gd name="connsiteX1" fmla="*/ 2254250 w 2254250"/>
              <a:gd name="connsiteY1" fmla="*/ 0 h 2100263"/>
              <a:gd name="connsiteX2" fmla="*/ 2254250 w 2254250"/>
              <a:gd name="connsiteY2" fmla="*/ 2100263 h 2100263"/>
              <a:gd name="connsiteX3" fmla="*/ 0 w 2254250"/>
              <a:gd name="connsiteY3" fmla="*/ 2100263 h 2100263"/>
              <a:gd name="connsiteX4" fmla="*/ 0 w 2254250"/>
              <a:gd name="connsiteY4" fmla="*/ 0 h 2100263"/>
              <a:gd name="connsiteX0" fmla="*/ 0 w 2702983"/>
              <a:gd name="connsiteY0" fmla="*/ 0 h 2421997"/>
              <a:gd name="connsiteX1" fmla="*/ 2702983 w 2702983"/>
              <a:gd name="connsiteY1" fmla="*/ 321734 h 2421997"/>
              <a:gd name="connsiteX2" fmla="*/ 2702983 w 2702983"/>
              <a:gd name="connsiteY2" fmla="*/ 2421997 h 2421997"/>
              <a:gd name="connsiteX3" fmla="*/ 448733 w 2702983"/>
              <a:gd name="connsiteY3" fmla="*/ 2421997 h 2421997"/>
              <a:gd name="connsiteX4" fmla="*/ 0 w 2702983"/>
              <a:gd name="connsiteY4" fmla="*/ 0 h 2421997"/>
              <a:gd name="connsiteX0" fmla="*/ 0 w 3016250"/>
              <a:gd name="connsiteY0" fmla="*/ 0 h 2692930"/>
              <a:gd name="connsiteX1" fmla="*/ 3016250 w 3016250"/>
              <a:gd name="connsiteY1" fmla="*/ 592667 h 2692930"/>
              <a:gd name="connsiteX2" fmla="*/ 3016250 w 3016250"/>
              <a:gd name="connsiteY2" fmla="*/ 2692930 h 2692930"/>
              <a:gd name="connsiteX3" fmla="*/ 762000 w 3016250"/>
              <a:gd name="connsiteY3" fmla="*/ 2692930 h 2692930"/>
              <a:gd name="connsiteX4" fmla="*/ 0 w 3016250"/>
              <a:gd name="connsiteY4" fmla="*/ 0 h 2692930"/>
              <a:gd name="connsiteX0" fmla="*/ 0 w 3100917"/>
              <a:gd name="connsiteY0" fmla="*/ 0 h 2667530"/>
              <a:gd name="connsiteX1" fmla="*/ 3100917 w 3100917"/>
              <a:gd name="connsiteY1" fmla="*/ 567267 h 2667530"/>
              <a:gd name="connsiteX2" fmla="*/ 3100917 w 3100917"/>
              <a:gd name="connsiteY2" fmla="*/ 2667530 h 2667530"/>
              <a:gd name="connsiteX3" fmla="*/ 846667 w 3100917"/>
              <a:gd name="connsiteY3" fmla="*/ 2667530 h 2667530"/>
              <a:gd name="connsiteX4" fmla="*/ 0 w 3100917"/>
              <a:gd name="connsiteY4" fmla="*/ 0 h 2667530"/>
              <a:gd name="connsiteX0" fmla="*/ 0 w 3151717"/>
              <a:gd name="connsiteY0" fmla="*/ 0 h 2675997"/>
              <a:gd name="connsiteX1" fmla="*/ 3151717 w 3151717"/>
              <a:gd name="connsiteY1" fmla="*/ 575734 h 2675997"/>
              <a:gd name="connsiteX2" fmla="*/ 3151717 w 3151717"/>
              <a:gd name="connsiteY2" fmla="*/ 2675997 h 2675997"/>
              <a:gd name="connsiteX3" fmla="*/ 897467 w 3151717"/>
              <a:gd name="connsiteY3" fmla="*/ 2675997 h 2675997"/>
              <a:gd name="connsiteX4" fmla="*/ 0 w 3151717"/>
              <a:gd name="connsiteY4" fmla="*/ 0 h 2675997"/>
              <a:gd name="connsiteX0" fmla="*/ 0 w 3177117"/>
              <a:gd name="connsiteY0" fmla="*/ 0 h 2692930"/>
              <a:gd name="connsiteX1" fmla="*/ 3177117 w 3177117"/>
              <a:gd name="connsiteY1" fmla="*/ 592667 h 2692930"/>
              <a:gd name="connsiteX2" fmla="*/ 3177117 w 3177117"/>
              <a:gd name="connsiteY2" fmla="*/ 2692930 h 2692930"/>
              <a:gd name="connsiteX3" fmla="*/ 922867 w 3177117"/>
              <a:gd name="connsiteY3" fmla="*/ 2692930 h 2692930"/>
              <a:gd name="connsiteX4" fmla="*/ 0 w 3177117"/>
              <a:gd name="connsiteY4" fmla="*/ 0 h 2692930"/>
              <a:gd name="connsiteX0" fmla="*/ 0 w 3177117"/>
              <a:gd name="connsiteY0" fmla="*/ 0 h 2692930"/>
              <a:gd name="connsiteX1" fmla="*/ 3177117 w 3177117"/>
              <a:gd name="connsiteY1" fmla="*/ 592667 h 2692930"/>
              <a:gd name="connsiteX2" fmla="*/ 3177117 w 3177117"/>
              <a:gd name="connsiteY2" fmla="*/ 2692930 h 2692930"/>
              <a:gd name="connsiteX3" fmla="*/ 922867 w 3177117"/>
              <a:gd name="connsiteY3" fmla="*/ 2692930 h 2692930"/>
              <a:gd name="connsiteX4" fmla="*/ 0 w 3177117"/>
              <a:gd name="connsiteY4" fmla="*/ 0 h 2692930"/>
              <a:gd name="connsiteX0" fmla="*/ 0 w 3177117"/>
              <a:gd name="connsiteY0" fmla="*/ 0 h 2938464"/>
              <a:gd name="connsiteX1" fmla="*/ 3177117 w 3177117"/>
              <a:gd name="connsiteY1" fmla="*/ 592667 h 2938464"/>
              <a:gd name="connsiteX2" fmla="*/ 3177117 w 3177117"/>
              <a:gd name="connsiteY2" fmla="*/ 2692930 h 2938464"/>
              <a:gd name="connsiteX3" fmla="*/ 762000 w 3177117"/>
              <a:gd name="connsiteY3" fmla="*/ 2938464 h 2938464"/>
              <a:gd name="connsiteX4" fmla="*/ 0 w 3177117"/>
              <a:gd name="connsiteY4" fmla="*/ 0 h 2938464"/>
              <a:gd name="connsiteX0" fmla="*/ 0 w 3177117"/>
              <a:gd name="connsiteY0" fmla="*/ 0 h 3268664"/>
              <a:gd name="connsiteX1" fmla="*/ 3177117 w 3177117"/>
              <a:gd name="connsiteY1" fmla="*/ 592667 h 3268664"/>
              <a:gd name="connsiteX2" fmla="*/ 3177117 w 3177117"/>
              <a:gd name="connsiteY2" fmla="*/ 2692930 h 3268664"/>
              <a:gd name="connsiteX3" fmla="*/ 668867 w 3177117"/>
              <a:gd name="connsiteY3" fmla="*/ 3268664 h 3268664"/>
              <a:gd name="connsiteX4" fmla="*/ 0 w 3177117"/>
              <a:gd name="connsiteY4" fmla="*/ 0 h 3268664"/>
              <a:gd name="connsiteX0" fmla="*/ 0 w 3177117"/>
              <a:gd name="connsiteY0" fmla="*/ 0 h 3378730"/>
              <a:gd name="connsiteX1" fmla="*/ 3177117 w 3177117"/>
              <a:gd name="connsiteY1" fmla="*/ 592667 h 3378730"/>
              <a:gd name="connsiteX2" fmla="*/ 3177117 w 3177117"/>
              <a:gd name="connsiteY2" fmla="*/ 2692930 h 3378730"/>
              <a:gd name="connsiteX3" fmla="*/ 474134 w 3177117"/>
              <a:gd name="connsiteY3" fmla="*/ 3378730 h 3378730"/>
              <a:gd name="connsiteX4" fmla="*/ 0 w 3177117"/>
              <a:gd name="connsiteY4" fmla="*/ 0 h 3378730"/>
              <a:gd name="connsiteX0" fmla="*/ 0 w 3177117"/>
              <a:gd name="connsiteY0" fmla="*/ 0 h 3319464"/>
              <a:gd name="connsiteX1" fmla="*/ 3177117 w 3177117"/>
              <a:gd name="connsiteY1" fmla="*/ 592667 h 3319464"/>
              <a:gd name="connsiteX2" fmla="*/ 3177117 w 3177117"/>
              <a:gd name="connsiteY2" fmla="*/ 2692930 h 3319464"/>
              <a:gd name="connsiteX3" fmla="*/ 262467 w 3177117"/>
              <a:gd name="connsiteY3" fmla="*/ 3319464 h 3319464"/>
              <a:gd name="connsiteX4" fmla="*/ 0 w 3177117"/>
              <a:gd name="connsiteY4" fmla="*/ 0 h 3319464"/>
              <a:gd name="connsiteX0" fmla="*/ 0 w 3067050"/>
              <a:gd name="connsiteY0" fmla="*/ 0 h 3387197"/>
              <a:gd name="connsiteX1" fmla="*/ 3067050 w 3067050"/>
              <a:gd name="connsiteY1" fmla="*/ 660400 h 3387197"/>
              <a:gd name="connsiteX2" fmla="*/ 3067050 w 3067050"/>
              <a:gd name="connsiteY2" fmla="*/ 2760663 h 3387197"/>
              <a:gd name="connsiteX3" fmla="*/ 152400 w 3067050"/>
              <a:gd name="connsiteY3" fmla="*/ 3387197 h 3387197"/>
              <a:gd name="connsiteX4" fmla="*/ 0 w 3067050"/>
              <a:gd name="connsiteY4" fmla="*/ 0 h 3387197"/>
              <a:gd name="connsiteX0" fmla="*/ 0 w 3067050"/>
              <a:gd name="connsiteY0" fmla="*/ 0 h 3497264"/>
              <a:gd name="connsiteX1" fmla="*/ 3067050 w 3067050"/>
              <a:gd name="connsiteY1" fmla="*/ 660400 h 3497264"/>
              <a:gd name="connsiteX2" fmla="*/ 3067050 w 3067050"/>
              <a:gd name="connsiteY2" fmla="*/ 2760663 h 3497264"/>
              <a:gd name="connsiteX3" fmla="*/ 245533 w 3067050"/>
              <a:gd name="connsiteY3" fmla="*/ 3497264 h 3497264"/>
              <a:gd name="connsiteX4" fmla="*/ 0 w 3067050"/>
              <a:gd name="connsiteY4" fmla="*/ 0 h 3497264"/>
              <a:gd name="connsiteX0" fmla="*/ 0 w 3067050"/>
              <a:gd name="connsiteY0" fmla="*/ 0 h 3480331"/>
              <a:gd name="connsiteX1" fmla="*/ 3067050 w 3067050"/>
              <a:gd name="connsiteY1" fmla="*/ 660400 h 3480331"/>
              <a:gd name="connsiteX2" fmla="*/ 3067050 w 3067050"/>
              <a:gd name="connsiteY2" fmla="*/ 2760663 h 3480331"/>
              <a:gd name="connsiteX3" fmla="*/ 152400 w 3067050"/>
              <a:gd name="connsiteY3" fmla="*/ 3480331 h 3480331"/>
              <a:gd name="connsiteX4" fmla="*/ 0 w 3067050"/>
              <a:gd name="connsiteY4" fmla="*/ 0 h 3480331"/>
              <a:gd name="connsiteX0" fmla="*/ 0 w 3067050"/>
              <a:gd name="connsiteY0" fmla="*/ 0 h 3514197"/>
              <a:gd name="connsiteX1" fmla="*/ 3067050 w 3067050"/>
              <a:gd name="connsiteY1" fmla="*/ 660400 h 3514197"/>
              <a:gd name="connsiteX2" fmla="*/ 3067050 w 3067050"/>
              <a:gd name="connsiteY2" fmla="*/ 2760663 h 3514197"/>
              <a:gd name="connsiteX3" fmla="*/ 186266 w 3067050"/>
              <a:gd name="connsiteY3" fmla="*/ 3514197 h 3514197"/>
              <a:gd name="connsiteX4" fmla="*/ 0 w 3067050"/>
              <a:gd name="connsiteY4" fmla="*/ 0 h 3514197"/>
              <a:gd name="connsiteX0" fmla="*/ 0 w 3092450"/>
              <a:gd name="connsiteY0" fmla="*/ 0 h 3556531"/>
              <a:gd name="connsiteX1" fmla="*/ 3092450 w 3092450"/>
              <a:gd name="connsiteY1" fmla="*/ 702734 h 3556531"/>
              <a:gd name="connsiteX2" fmla="*/ 3092450 w 3092450"/>
              <a:gd name="connsiteY2" fmla="*/ 2802997 h 3556531"/>
              <a:gd name="connsiteX3" fmla="*/ 211666 w 3092450"/>
              <a:gd name="connsiteY3" fmla="*/ 3556531 h 3556531"/>
              <a:gd name="connsiteX4" fmla="*/ 0 w 3092450"/>
              <a:gd name="connsiteY4" fmla="*/ 0 h 3556531"/>
              <a:gd name="connsiteX0" fmla="*/ 0 w 3329517"/>
              <a:gd name="connsiteY0" fmla="*/ 0 h 3556531"/>
              <a:gd name="connsiteX1" fmla="*/ 3329517 w 3329517"/>
              <a:gd name="connsiteY1" fmla="*/ 728134 h 3556531"/>
              <a:gd name="connsiteX2" fmla="*/ 3092450 w 3329517"/>
              <a:gd name="connsiteY2" fmla="*/ 2802997 h 3556531"/>
              <a:gd name="connsiteX3" fmla="*/ 211666 w 3329517"/>
              <a:gd name="connsiteY3" fmla="*/ 3556531 h 3556531"/>
              <a:gd name="connsiteX4" fmla="*/ 0 w 3329517"/>
              <a:gd name="connsiteY4" fmla="*/ 0 h 3556531"/>
              <a:gd name="connsiteX0" fmla="*/ 0 w 3752850"/>
              <a:gd name="connsiteY0" fmla="*/ 0 h 3556531"/>
              <a:gd name="connsiteX1" fmla="*/ 3329517 w 3752850"/>
              <a:gd name="connsiteY1" fmla="*/ 728134 h 3556531"/>
              <a:gd name="connsiteX2" fmla="*/ 3752850 w 3752850"/>
              <a:gd name="connsiteY2" fmla="*/ 3209397 h 3556531"/>
              <a:gd name="connsiteX3" fmla="*/ 211666 w 3752850"/>
              <a:gd name="connsiteY3" fmla="*/ 3556531 h 3556531"/>
              <a:gd name="connsiteX4" fmla="*/ 0 w 3752850"/>
              <a:gd name="connsiteY4" fmla="*/ 0 h 3556531"/>
              <a:gd name="connsiteX0" fmla="*/ 0 w 3752850"/>
              <a:gd name="connsiteY0" fmla="*/ 0 h 3556531"/>
              <a:gd name="connsiteX1" fmla="*/ 3329517 w 3752850"/>
              <a:gd name="connsiteY1" fmla="*/ 728134 h 3556531"/>
              <a:gd name="connsiteX2" fmla="*/ 3752850 w 3752850"/>
              <a:gd name="connsiteY2" fmla="*/ 3040063 h 3556531"/>
              <a:gd name="connsiteX3" fmla="*/ 211666 w 3752850"/>
              <a:gd name="connsiteY3" fmla="*/ 3556531 h 3556531"/>
              <a:gd name="connsiteX4" fmla="*/ 0 w 3752850"/>
              <a:gd name="connsiteY4" fmla="*/ 0 h 3556531"/>
              <a:gd name="connsiteX0" fmla="*/ 0 w 3761317"/>
              <a:gd name="connsiteY0" fmla="*/ 0 h 3556531"/>
              <a:gd name="connsiteX1" fmla="*/ 3329517 w 3761317"/>
              <a:gd name="connsiteY1" fmla="*/ 728134 h 3556531"/>
              <a:gd name="connsiteX2" fmla="*/ 3761317 w 3761317"/>
              <a:gd name="connsiteY2" fmla="*/ 2997730 h 3556531"/>
              <a:gd name="connsiteX3" fmla="*/ 211666 w 3761317"/>
              <a:gd name="connsiteY3" fmla="*/ 3556531 h 3556531"/>
              <a:gd name="connsiteX4" fmla="*/ 0 w 3761317"/>
              <a:gd name="connsiteY4" fmla="*/ 0 h 3556531"/>
              <a:gd name="connsiteX0" fmla="*/ 0 w 3761317"/>
              <a:gd name="connsiteY0" fmla="*/ 0 h 3556531"/>
              <a:gd name="connsiteX1" fmla="*/ 3329517 w 3761317"/>
              <a:gd name="connsiteY1" fmla="*/ 635000 h 3556531"/>
              <a:gd name="connsiteX2" fmla="*/ 3761317 w 3761317"/>
              <a:gd name="connsiteY2" fmla="*/ 2997730 h 3556531"/>
              <a:gd name="connsiteX3" fmla="*/ 211666 w 3761317"/>
              <a:gd name="connsiteY3" fmla="*/ 3556531 h 3556531"/>
              <a:gd name="connsiteX4" fmla="*/ 0 w 3761317"/>
              <a:gd name="connsiteY4" fmla="*/ 0 h 3556531"/>
              <a:gd name="connsiteX0" fmla="*/ 0 w 3761317"/>
              <a:gd name="connsiteY0" fmla="*/ 0 h 3556531"/>
              <a:gd name="connsiteX1" fmla="*/ 3473450 w 3761317"/>
              <a:gd name="connsiteY1" fmla="*/ 541867 h 3556531"/>
              <a:gd name="connsiteX2" fmla="*/ 3761317 w 3761317"/>
              <a:gd name="connsiteY2" fmla="*/ 2997730 h 3556531"/>
              <a:gd name="connsiteX3" fmla="*/ 211666 w 3761317"/>
              <a:gd name="connsiteY3" fmla="*/ 3556531 h 3556531"/>
              <a:gd name="connsiteX4" fmla="*/ 0 w 3761317"/>
              <a:gd name="connsiteY4" fmla="*/ 0 h 3556531"/>
              <a:gd name="connsiteX0" fmla="*/ 0 w 3761317"/>
              <a:gd name="connsiteY0" fmla="*/ 0 h 3556531"/>
              <a:gd name="connsiteX1" fmla="*/ 3464984 w 3761317"/>
              <a:gd name="connsiteY1" fmla="*/ 440267 h 3556531"/>
              <a:gd name="connsiteX2" fmla="*/ 3761317 w 3761317"/>
              <a:gd name="connsiteY2" fmla="*/ 2997730 h 3556531"/>
              <a:gd name="connsiteX3" fmla="*/ 211666 w 3761317"/>
              <a:gd name="connsiteY3" fmla="*/ 3556531 h 3556531"/>
              <a:gd name="connsiteX4" fmla="*/ 0 w 3761317"/>
              <a:gd name="connsiteY4" fmla="*/ 0 h 3556531"/>
              <a:gd name="connsiteX0" fmla="*/ 0 w 3854450"/>
              <a:gd name="connsiteY0" fmla="*/ 0 h 3480331"/>
              <a:gd name="connsiteX1" fmla="*/ 3558117 w 3854450"/>
              <a:gd name="connsiteY1" fmla="*/ 364067 h 3480331"/>
              <a:gd name="connsiteX2" fmla="*/ 3854450 w 3854450"/>
              <a:gd name="connsiteY2" fmla="*/ 2921530 h 3480331"/>
              <a:gd name="connsiteX3" fmla="*/ 304799 w 3854450"/>
              <a:gd name="connsiteY3" fmla="*/ 3480331 h 3480331"/>
              <a:gd name="connsiteX4" fmla="*/ 0 w 3854450"/>
              <a:gd name="connsiteY4" fmla="*/ 0 h 3480331"/>
              <a:gd name="connsiteX0" fmla="*/ 0 w 3854450"/>
              <a:gd name="connsiteY0" fmla="*/ 0 h 3480331"/>
              <a:gd name="connsiteX1" fmla="*/ 3558117 w 3854450"/>
              <a:gd name="connsiteY1" fmla="*/ 364067 h 3480331"/>
              <a:gd name="connsiteX2" fmla="*/ 3854450 w 3854450"/>
              <a:gd name="connsiteY2" fmla="*/ 2921530 h 3480331"/>
              <a:gd name="connsiteX3" fmla="*/ 228599 w 3854450"/>
              <a:gd name="connsiteY3" fmla="*/ 3480331 h 3480331"/>
              <a:gd name="connsiteX4" fmla="*/ 0 w 3854450"/>
              <a:gd name="connsiteY4" fmla="*/ 0 h 3480331"/>
              <a:gd name="connsiteX0" fmla="*/ 0 w 3913716"/>
              <a:gd name="connsiteY0" fmla="*/ 0 h 3480331"/>
              <a:gd name="connsiteX1" fmla="*/ 3558117 w 3913716"/>
              <a:gd name="connsiteY1" fmla="*/ 364067 h 3480331"/>
              <a:gd name="connsiteX2" fmla="*/ 3913716 w 3913716"/>
              <a:gd name="connsiteY2" fmla="*/ 2887663 h 3480331"/>
              <a:gd name="connsiteX3" fmla="*/ 228599 w 3913716"/>
              <a:gd name="connsiteY3" fmla="*/ 3480331 h 3480331"/>
              <a:gd name="connsiteX4" fmla="*/ 0 w 3913716"/>
              <a:gd name="connsiteY4" fmla="*/ 0 h 3480331"/>
              <a:gd name="connsiteX0" fmla="*/ 0 w 3922183"/>
              <a:gd name="connsiteY0" fmla="*/ 0 h 3480331"/>
              <a:gd name="connsiteX1" fmla="*/ 3558117 w 3922183"/>
              <a:gd name="connsiteY1" fmla="*/ 364067 h 3480331"/>
              <a:gd name="connsiteX2" fmla="*/ 3922183 w 3922183"/>
              <a:gd name="connsiteY2" fmla="*/ 2929996 h 3480331"/>
              <a:gd name="connsiteX3" fmla="*/ 228599 w 3922183"/>
              <a:gd name="connsiteY3" fmla="*/ 3480331 h 3480331"/>
              <a:gd name="connsiteX4" fmla="*/ 0 w 3922183"/>
              <a:gd name="connsiteY4" fmla="*/ 0 h 3480331"/>
              <a:gd name="connsiteX0" fmla="*/ 0 w 3896783"/>
              <a:gd name="connsiteY0" fmla="*/ 0 h 3480331"/>
              <a:gd name="connsiteX1" fmla="*/ 3558117 w 3896783"/>
              <a:gd name="connsiteY1" fmla="*/ 364067 h 3480331"/>
              <a:gd name="connsiteX2" fmla="*/ 3896783 w 3896783"/>
              <a:gd name="connsiteY2" fmla="*/ 2929996 h 3480331"/>
              <a:gd name="connsiteX3" fmla="*/ 228599 w 3896783"/>
              <a:gd name="connsiteY3" fmla="*/ 3480331 h 3480331"/>
              <a:gd name="connsiteX4" fmla="*/ 0 w 3896783"/>
              <a:gd name="connsiteY4" fmla="*/ 0 h 3480331"/>
              <a:gd name="connsiteX0" fmla="*/ 0 w 3896783"/>
              <a:gd name="connsiteY0" fmla="*/ 0 h 3480331"/>
              <a:gd name="connsiteX1" fmla="*/ 3583517 w 3896783"/>
              <a:gd name="connsiteY1" fmla="*/ 330200 h 3480331"/>
              <a:gd name="connsiteX2" fmla="*/ 3896783 w 3896783"/>
              <a:gd name="connsiteY2" fmla="*/ 2929996 h 3480331"/>
              <a:gd name="connsiteX3" fmla="*/ 228599 w 3896783"/>
              <a:gd name="connsiteY3" fmla="*/ 3480331 h 3480331"/>
              <a:gd name="connsiteX4" fmla="*/ 0 w 3896783"/>
              <a:gd name="connsiteY4" fmla="*/ 0 h 3480331"/>
              <a:gd name="connsiteX0" fmla="*/ 0 w 3871383"/>
              <a:gd name="connsiteY0" fmla="*/ 0 h 3480331"/>
              <a:gd name="connsiteX1" fmla="*/ 3583517 w 3871383"/>
              <a:gd name="connsiteY1" fmla="*/ 330200 h 3480331"/>
              <a:gd name="connsiteX2" fmla="*/ 3871383 w 3871383"/>
              <a:gd name="connsiteY2" fmla="*/ 2955396 h 3480331"/>
              <a:gd name="connsiteX3" fmla="*/ 228599 w 3871383"/>
              <a:gd name="connsiteY3" fmla="*/ 3480331 h 3480331"/>
              <a:gd name="connsiteX4" fmla="*/ 0 w 3871383"/>
              <a:gd name="connsiteY4" fmla="*/ 0 h 3480331"/>
              <a:gd name="connsiteX0" fmla="*/ 0 w 3896783"/>
              <a:gd name="connsiteY0" fmla="*/ 0 h 3480331"/>
              <a:gd name="connsiteX1" fmla="*/ 3583517 w 3896783"/>
              <a:gd name="connsiteY1" fmla="*/ 330200 h 3480331"/>
              <a:gd name="connsiteX2" fmla="*/ 3896783 w 3896783"/>
              <a:gd name="connsiteY2" fmla="*/ 2913063 h 3480331"/>
              <a:gd name="connsiteX3" fmla="*/ 228599 w 3896783"/>
              <a:gd name="connsiteY3" fmla="*/ 3480331 h 3480331"/>
              <a:gd name="connsiteX4" fmla="*/ 0 w 3896783"/>
              <a:gd name="connsiteY4" fmla="*/ 0 h 3480331"/>
              <a:gd name="connsiteX0" fmla="*/ 0 w 3896783"/>
              <a:gd name="connsiteY0" fmla="*/ 0 h 3480331"/>
              <a:gd name="connsiteX1" fmla="*/ 3600450 w 3896783"/>
              <a:gd name="connsiteY1" fmla="*/ 304800 h 3480331"/>
              <a:gd name="connsiteX2" fmla="*/ 3896783 w 3896783"/>
              <a:gd name="connsiteY2" fmla="*/ 2913063 h 3480331"/>
              <a:gd name="connsiteX3" fmla="*/ 228599 w 3896783"/>
              <a:gd name="connsiteY3" fmla="*/ 3480331 h 3480331"/>
              <a:gd name="connsiteX4" fmla="*/ 0 w 3896783"/>
              <a:gd name="connsiteY4" fmla="*/ 0 h 3480331"/>
              <a:gd name="connsiteX0" fmla="*/ 0 w 3913716"/>
              <a:gd name="connsiteY0" fmla="*/ 0 h 3463398"/>
              <a:gd name="connsiteX1" fmla="*/ 3617383 w 3913716"/>
              <a:gd name="connsiteY1" fmla="*/ 287867 h 3463398"/>
              <a:gd name="connsiteX2" fmla="*/ 3913716 w 3913716"/>
              <a:gd name="connsiteY2" fmla="*/ 2896130 h 3463398"/>
              <a:gd name="connsiteX3" fmla="*/ 245532 w 3913716"/>
              <a:gd name="connsiteY3" fmla="*/ 3463398 h 3463398"/>
              <a:gd name="connsiteX4" fmla="*/ 0 w 3913716"/>
              <a:gd name="connsiteY4" fmla="*/ 0 h 3463398"/>
              <a:gd name="connsiteX0" fmla="*/ 0 w 3913716"/>
              <a:gd name="connsiteY0" fmla="*/ 0 h 3539598"/>
              <a:gd name="connsiteX1" fmla="*/ 3617383 w 3913716"/>
              <a:gd name="connsiteY1" fmla="*/ 287867 h 3539598"/>
              <a:gd name="connsiteX2" fmla="*/ 3913716 w 3913716"/>
              <a:gd name="connsiteY2" fmla="*/ 2896130 h 3539598"/>
              <a:gd name="connsiteX3" fmla="*/ 253998 w 3913716"/>
              <a:gd name="connsiteY3" fmla="*/ 3539598 h 3539598"/>
              <a:gd name="connsiteX4" fmla="*/ 0 w 3913716"/>
              <a:gd name="connsiteY4" fmla="*/ 0 h 3539598"/>
              <a:gd name="connsiteX0" fmla="*/ 0 w 3913716"/>
              <a:gd name="connsiteY0" fmla="*/ 0 h 3514198"/>
              <a:gd name="connsiteX1" fmla="*/ 3617383 w 3913716"/>
              <a:gd name="connsiteY1" fmla="*/ 287867 h 3514198"/>
              <a:gd name="connsiteX2" fmla="*/ 3913716 w 3913716"/>
              <a:gd name="connsiteY2" fmla="*/ 2896130 h 3514198"/>
              <a:gd name="connsiteX3" fmla="*/ 220132 w 3913716"/>
              <a:gd name="connsiteY3" fmla="*/ 3514198 h 3514198"/>
              <a:gd name="connsiteX4" fmla="*/ 0 w 3913716"/>
              <a:gd name="connsiteY4" fmla="*/ 0 h 3514198"/>
              <a:gd name="connsiteX0" fmla="*/ 0 w 3898476"/>
              <a:gd name="connsiteY0" fmla="*/ 0 h 3544678"/>
              <a:gd name="connsiteX1" fmla="*/ 3602143 w 3898476"/>
              <a:gd name="connsiteY1" fmla="*/ 318347 h 3544678"/>
              <a:gd name="connsiteX2" fmla="*/ 3898476 w 3898476"/>
              <a:gd name="connsiteY2" fmla="*/ 2926610 h 3544678"/>
              <a:gd name="connsiteX3" fmla="*/ 204892 w 3898476"/>
              <a:gd name="connsiteY3" fmla="*/ 3544678 h 3544678"/>
              <a:gd name="connsiteX4" fmla="*/ 0 w 3898476"/>
              <a:gd name="connsiteY4" fmla="*/ 0 h 354467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5061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5061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2775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20132 w 3944196"/>
              <a:gd name="connsiteY3" fmla="*/ 3537058 h 3537058"/>
              <a:gd name="connsiteX4" fmla="*/ 0 w 3944196"/>
              <a:gd name="connsiteY4" fmla="*/ 0 h 3537058"/>
              <a:gd name="connsiteX0" fmla="*/ 0 w 3959436"/>
              <a:gd name="connsiteY0" fmla="*/ 0 h 3537058"/>
              <a:gd name="connsiteX1" fmla="*/ 3647863 w 3959436"/>
              <a:gd name="connsiteY1" fmla="*/ 310727 h 3537058"/>
              <a:gd name="connsiteX2" fmla="*/ 3959436 w 3959436"/>
              <a:gd name="connsiteY2" fmla="*/ 2941850 h 3537058"/>
              <a:gd name="connsiteX3" fmla="*/ 220132 w 3959436"/>
              <a:gd name="connsiteY3" fmla="*/ 3537058 h 3537058"/>
              <a:gd name="connsiteX4" fmla="*/ 0 w 3959436"/>
              <a:gd name="connsiteY4" fmla="*/ 0 h 3537058"/>
              <a:gd name="connsiteX0" fmla="*/ 0 w 3936576"/>
              <a:gd name="connsiteY0" fmla="*/ 0 h 3537058"/>
              <a:gd name="connsiteX1" fmla="*/ 3647863 w 3936576"/>
              <a:gd name="connsiteY1" fmla="*/ 310727 h 3537058"/>
              <a:gd name="connsiteX2" fmla="*/ 3936576 w 3936576"/>
              <a:gd name="connsiteY2" fmla="*/ 2934230 h 3537058"/>
              <a:gd name="connsiteX3" fmla="*/ 220132 w 3936576"/>
              <a:gd name="connsiteY3" fmla="*/ 3537058 h 3537058"/>
              <a:gd name="connsiteX4" fmla="*/ 0 w 393657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2013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896130 h 3537058"/>
              <a:gd name="connsiteX3" fmla="*/ 22013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295487 h 3537058"/>
              <a:gd name="connsiteX2" fmla="*/ 3944196 w 3944196"/>
              <a:gd name="connsiteY2" fmla="*/ 2896130 h 3537058"/>
              <a:gd name="connsiteX3" fmla="*/ 220132 w 3944196"/>
              <a:gd name="connsiteY3" fmla="*/ 3537058 h 3537058"/>
              <a:gd name="connsiteX4" fmla="*/ 0 w 3944196"/>
              <a:gd name="connsiteY4" fmla="*/ 0 h 353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4196" h="3537058">
                <a:moveTo>
                  <a:pt x="0" y="0"/>
                </a:moveTo>
                <a:lnTo>
                  <a:pt x="3647863" y="295487"/>
                </a:lnTo>
                <a:lnTo>
                  <a:pt x="3944196" y="2896130"/>
                </a:lnTo>
                <a:lnTo>
                  <a:pt x="220132" y="353705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scene3d>
            <a:camera prst="orthographicFront">
              <a:rot lat="1800000" lon="2400000" rev="600000"/>
            </a:camera>
            <a:lightRig rig="threePt" dir="t"/>
          </a:scene3d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709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8456"/>
            <a:ext cx="8186059" cy="6139544"/>
          </a:xfrm>
          <a:prstGeom prst="rect">
            <a:avLst/>
          </a:prstGeom>
        </p:spPr>
      </p:pic>
      <p:sp>
        <p:nvSpPr>
          <p:cNvPr id="4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73628" y="2274475"/>
            <a:ext cx="4020396" cy="3537058"/>
          </a:xfrm>
          <a:custGeom>
            <a:avLst/>
            <a:gdLst>
              <a:gd name="connsiteX0" fmla="*/ 0 w 2254250"/>
              <a:gd name="connsiteY0" fmla="*/ 0 h 2100263"/>
              <a:gd name="connsiteX1" fmla="*/ 2254250 w 2254250"/>
              <a:gd name="connsiteY1" fmla="*/ 0 h 2100263"/>
              <a:gd name="connsiteX2" fmla="*/ 2254250 w 2254250"/>
              <a:gd name="connsiteY2" fmla="*/ 2100263 h 2100263"/>
              <a:gd name="connsiteX3" fmla="*/ 0 w 2254250"/>
              <a:gd name="connsiteY3" fmla="*/ 2100263 h 2100263"/>
              <a:gd name="connsiteX4" fmla="*/ 0 w 2254250"/>
              <a:gd name="connsiteY4" fmla="*/ 0 h 2100263"/>
              <a:gd name="connsiteX0" fmla="*/ 0 w 2702983"/>
              <a:gd name="connsiteY0" fmla="*/ 0 h 2421997"/>
              <a:gd name="connsiteX1" fmla="*/ 2702983 w 2702983"/>
              <a:gd name="connsiteY1" fmla="*/ 321734 h 2421997"/>
              <a:gd name="connsiteX2" fmla="*/ 2702983 w 2702983"/>
              <a:gd name="connsiteY2" fmla="*/ 2421997 h 2421997"/>
              <a:gd name="connsiteX3" fmla="*/ 448733 w 2702983"/>
              <a:gd name="connsiteY3" fmla="*/ 2421997 h 2421997"/>
              <a:gd name="connsiteX4" fmla="*/ 0 w 2702983"/>
              <a:gd name="connsiteY4" fmla="*/ 0 h 2421997"/>
              <a:gd name="connsiteX0" fmla="*/ 0 w 3016250"/>
              <a:gd name="connsiteY0" fmla="*/ 0 h 2692930"/>
              <a:gd name="connsiteX1" fmla="*/ 3016250 w 3016250"/>
              <a:gd name="connsiteY1" fmla="*/ 592667 h 2692930"/>
              <a:gd name="connsiteX2" fmla="*/ 3016250 w 3016250"/>
              <a:gd name="connsiteY2" fmla="*/ 2692930 h 2692930"/>
              <a:gd name="connsiteX3" fmla="*/ 762000 w 3016250"/>
              <a:gd name="connsiteY3" fmla="*/ 2692930 h 2692930"/>
              <a:gd name="connsiteX4" fmla="*/ 0 w 3016250"/>
              <a:gd name="connsiteY4" fmla="*/ 0 h 2692930"/>
              <a:gd name="connsiteX0" fmla="*/ 0 w 3100917"/>
              <a:gd name="connsiteY0" fmla="*/ 0 h 2667530"/>
              <a:gd name="connsiteX1" fmla="*/ 3100917 w 3100917"/>
              <a:gd name="connsiteY1" fmla="*/ 567267 h 2667530"/>
              <a:gd name="connsiteX2" fmla="*/ 3100917 w 3100917"/>
              <a:gd name="connsiteY2" fmla="*/ 2667530 h 2667530"/>
              <a:gd name="connsiteX3" fmla="*/ 846667 w 3100917"/>
              <a:gd name="connsiteY3" fmla="*/ 2667530 h 2667530"/>
              <a:gd name="connsiteX4" fmla="*/ 0 w 3100917"/>
              <a:gd name="connsiteY4" fmla="*/ 0 h 2667530"/>
              <a:gd name="connsiteX0" fmla="*/ 0 w 3151717"/>
              <a:gd name="connsiteY0" fmla="*/ 0 h 2675997"/>
              <a:gd name="connsiteX1" fmla="*/ 3151717 w 3151717"/>
              <a:gd name="connsiteY1" fmla="*/ 575734 h 2675997"/>
              <a:gd name="connsiteX2" fmla="*/ 3151717 w 3151717"/>
              <a:gd name="connsiteY2" fmla="*/ 2675997 h 2675997"/>
              <a:gd name="connsiteX3" fmla="*/ 897467 w 3151717"/>
              <a:gd name="connsiteY3" fmla="*/ 2675997 h 2675997"/>
              <a:gd name="connsiteX4" fmla="*/ 0 w 3151717"/>
              <a:gd name="connsiteY4" fmla="*/ 0 h 2675997"/>
              <a:gd name="connsiteX0" fmla="*/ 0 w 3177117"/>
              <a:gd name="connsiteY0" fmla="*/ 0 h 2692930"/>
              <a:gd name="connsiteX1" fmla="*/ 3177117 w 3177117"/>
              <a:gd name="connsiteY1" fmla="*/ 592667 h 2692930"/>
              <a:gd name="connsiteX2" fmla="*/ 3177117 w 3177117"/>
              <a:gd name="connsiteY2" fmla="*/ 2692930 h 2692930"/>
              <a:gd name="connsiteX3" fmla="*/ 922867 w 3177117"/>
              <a:gd name="connsiteY3" fmla="*/ 2692930 h 2692930"/>
              <a:gd name="connsiteX4" fmla="*/ 0 w 3177117"/>
              <a:gd name="connsiteY4" fmla="*/ 0 h 2692930"/>
              <a:gd name="connsiteX0" fmla="*/ 0 w 3177117"/>
              <a:gd name="connsiteY0" fmla="*/ 0 h 2692930"/>
              <a:gd name="connsiteX1" fmla="*/ 3177117 w 3177117"/>
              <a:gd name="connsiteY1" fmla="*/ 592667 h 2692930"/>
              <a:gd name="connsiteX2" fmla="*/ 3177117 w 3177117"/>
              <a:gd name="connsiteY2" fmla="*/ 2692930 h 2692930"/>
              <a:gd name="connsiteX3" fmla="*/ 922867 w 3177117"/>
              <a:gd name="connsiteY3" fmla="*/ 2692930 h 2692930"/>
              <a:gd name="connsiteX4" fmla="*/ 0 w 3177117"/>
              <a:gd name="connsiteY4" fmla="*/ 0 h 2692930"/>
              <a:gd name="connsiteX0" fmla="*/ 0 w 3177117"/>
              <a:gd name="connsiteY0" fmla="*/ 0 h 2938464"/>
              <a:gd name="connsiteX1" fmla="*/ 3177117 w 3177117"/>
              <a:gd name="connsiteY1" fmla="*/ 592667 h 2938464"/>
              <a:gd name="connsiteX2" fmla="*/ 3177117 w 3177117"/>
              <a:gd name="connsiteY2" fmla="*/ 2692930 h 2938464"/>
              <a:gd name="connsiteX3" fmla="*/ 762000 w 3177117"/>
              <a:gd name="connsiteY3" fmla="*/ 2938464 h 2938464"/>
              <a:gd name="connsiteX4" fmla="*/ 0 w 3177117"/>
              <a:gd name="connsiteY4" fmla="*/ 0 h 2938464"/>
              <a:gd name="connsiteX0" fmla="*/ 0 w 3177117"/>
              <a:gd name="connsiteY0" fmla="*/ 0 h 3268664"/>
              <a:gd name="connsiteX1" fmla="*/ 3177117 w 3177117"/>
              <a:gd name="connsiteY1" fmla="*/ 592667 h 3268664"/>
              <a:gd name="connsiteX2" fmla="*/ 3177117 w 3177117"/>
              <a:gd name="connsiteY2" fmla="*/ 2692930 h 3268664"/>
              <a:gd name="connsiteX3" fmla="*/ 668867 w 3177117"/>
              <a:gd name="connsiteY3" fmla="*/ 3268664 h 3268664"/>
              <a:gd name="connsiteX4" fmla="*/ 0 w 3177117"/>
              <a:gd name="connsiteY4" fmla="*/ 0 h 3268664"/>
              <a:gd name="connsiteX0" fmla="*/ 0 w 3177117"/>
              <a:gd name="connsiteY0" fmla="*/ 0 h 3378730"/>
              <a:gd name="connsiteX1" fmla="*/ 3177117 w 3177117"/>
              <a:gd name="connsiteY1" fmla="*/ 592667 h 3378730"/>
              <a:gd name="connsiteX2" fmla="*/ 3177117 w 3177117"/>
              <a:gd name="connsiteY2" fmla="*/ 2692930 h 3378730"/>
              <a:gd name="connsiteX3" fmla="*/ 474134 w 3177117"/>
              <a:gd name="connsiteY3" fmla="*/ 3378730 h 3378730"/>
              <a:gd name="connsiteX4" fmla="*/ 0 w 3177117"/>
              <a:gd name="connsiteY4" fmla="*/ 0 h 3378730"/>
              <a:gd name="connsiteX0" fmla="*/ 0 w 3177117"/>
              <a:gd name="connsiteY0" fmla="*/ 0 h 3319464"/>
              <a:gd name="connsiteX1" fmla="*/ 3177117 w 3177117"/>
              <a:gd name="connsiteY1" fmla="*/ 592667 h 3319464"/>
              <a:gd name="connsiteX2" fmla="*/ 3177117 w 3177117"/>
              <a:gd name="connsiteY2" fmla="*/ 2692930 h 3319464"/>
              <a:gd name="connsiteX3" fmla="*/ 262467 w 3177117"/>
              <a:gd name="connsiteY3" fmla="*/ 3319464 h 3319464"/>
              <a:gd name="connsiteX4" fmla="*/ 0 w 3177117"/>
              <a:gd name="connsiteY4" fmla="*/ 0 h 3319464"/>
              <a:gd name="connsiteX0" fmla="*/ 0 w 3067050"/>
              <a:gd name="connsiteY0" fmla="*/ 0 h 3387197"/>
              <a:gd name="connsiteX1" fmla="*/ 3067050 w 3067050"/>
              <a:gd name="connsiteY1" fmla="*/ 660400 h 3387197"/>
              <a:gd name="connsiteX2" fmla="*/ 3067050 w 3067050"/>
              <a:gd name="connsiteY2" fmla="*/ 2760663 h 3387197"/>
              <a:gd name="connsiteX3" fmla="*/ 152400 w 3067050"/>
              <a:gd name="connsiteY3" fmla="*/ 3387197 h 3387197"/>
              <a:gd name="connsiteX4" fmla="*/ 0 w 3067050"/>
              <a:gd name="connsiteY4" fmla="*/ 0 h 3387197"/>
              <a:gd name="connsiteX0" fmla="*/ 0 w 3067050"/>
              <a:gd name="connsiteY0" fmla="*/ 0 h 3497264"/>
              <a:gd name="connsiteX1" fmla="*/ 3067050 w 3067050"/>
              <a:gd name="connsiteY1" fmla="*/ 660400 h 3497264"/>
              <a:gd name="connsiteX2" fmla="*/ 3067050 w 3067050"/>
              <a:gd name="connsiteY2" fmla="*/ 2760663 h 3497264"/>
              <a:gd name="connsiteX3" fmla="*/ 245533 w 3067050"/>
              <a:gd name="connsiteY3" fmla="*/ 3497264 h 3497264"/>
              <a:gd name="connsiteX4" fmla="*/ 0 w 3067050"/>
              <a:gd name="connsiteY4" fmla="*/ 0 h 3497264"/>
              <a:gd name="connsiteX0" fmla="*/ 0 w 3067050"/>
              <a:gd name="connsiteY0" fmla="*/ 0 h 3480331"/>
              <a:gd name="connsiteX1" fmla="*/ 3067050 w 3067050"/>
              <a:gd name="connsiteY1" fmla="*/ 660400 h 3480331"/>
              <a:gd name="connsiteX2" fmla="*/ 3067050 w 3067050"/>
              <a:gd name="connsiteY2" fmla="*/ 2760663 h 3480331"/>
              <a:gd name="connsiteX3" fmla="*/ 152400 w 3067050"/>
              <a:gd name="connsiteY3" fmla="*/ 3480331 h 3480331"/>
              <a:gd name="connsiteX4" fmla="*/ 0 w 3067050"/>
              <a:gd name="connsiteY4" fmla="*/ 0 h 3480331"/>
              <a:gd name="connsiteX0" fmla="*/ 0 w 3067050"/>
              <a:gd name="connsiteY0" fmla="*/ 0 h 3514197"/>
              <a:gd name="connsiteX1" fmla="*/ 3067050 w 3067050"/>
              <a:gd name="connsiteY1" fmla="*/ 660400 h 3514197"/>
              <a:gd name="connsiteX2" fmla="*/ 3067050 w 3067050"/>
              <a:gd name="connsiteY2" fmla="*/ 2760663 h 3514197"/>
              <a:gd name="connsiteX3" fmla="*/ 186266 w 3067050"/>
              <a:gd name="connsiteY3" fmla="*/ 3514197 h 3514197"/>
              <a:gd name="connsiteX4" fmla="*/ 0 w 3067050"/>
              <a:gd name="connsiteY4" fmla="*/ 0 h 3514197"/>
              <a:gd name="connsiteX0" fmla="*/ 0 w 3092450"/>
              <a:gd name="connsiteY0" fmla="*/ 0 h 3556531"/>
              <a:gd name="connsiteX1" fmla="*/ 3092450 w 3092450"/>
              <a:gd name="connsiteY1" fmla="*/ 702734 h 3556531"/>
              <a:gd name="connsiteX2" fmla="*/ 3092450 w 3092450"/>
              <a:gd name="connsiteY2" fmla="*/ 2802997 h 3556531"/>
              <a:gd name="connsiteX3" fmla="*/ 211666 w 3092450"/>
              <a:gd name="connsiteY3" fmla="*/ 3556531 h 3556531"/>
              <a:gd name="connsiteX4" fmla="*/ 0 w 3092450"/>
              <a:gd name="connsiteY4" fmla="*/ 0 h 3556531"/>
              <a:gd name="connsiteX0" fmla="*/ 0 w 3329517"/>
              <a:gd name="connsiteY0" fmla="*/ 0 h 3556531"/>
              <a:gd name="connsiteX1" fmla="*/ 3329517 w 3329517"/>
              <a:gd name="connsiteY1" fmla="*/ 728134 h 3556531"/>
              <a:gd name="connsiteX2" fmla="*/ 3092450 w 3329517"/>
              <a:gd name="connsiteY2" fmla="*/ 2802997 h 3556531"/>
              <a:gd name="connsiteX3" fmla="*/ 211666 w 3329517"/>
              <a:gd name="connsiteY3" fmla="*/ 3556531 h 3556531"/>
              <a:gd name="connsiteX4" fmla="*/ 0 w 3329517"/>
              <a:gd name="connsiteY4" fmla="*/ 0 h 3556531"/>
              <a:gd name="connsiteX0" fmla="*/ 0 w 3752850"/>
              <a:gd name="connsiteY0" fmla="*/ 0 h 3556531"/>
              <a:gd name="connsiteX1" fmla="*/ 3329517 w 3752850"/>
              <a:gd name="connsiteY1" fmla="*/ 728134 h 3556531"/>
              <a:gd name="connsiteX2" fmla="*/ 3752850 w 3752850"/>
              <a:gd name="connsiteY2" fmla="*/ 3209397 h 3556531"/>
              <a:gd name="connsiteX3" fmla="*/ 211666 w 3752850"/>
              <a:gd name="connsiteY3" fmla="*/ 3556531 h 3556531"/>
              <a:gd name="connsiteX4" fmla="*/ 0 w 3752850"/>
              <a:gd name="connsiteY4" fmla="*/ 0 h 3556531"/>
              <a:gd name="connsiteX0" fmla="*/ 0 w 3752850"/>
              <a:gd name="connsiteY0" fmla="*/ 0 h 3556531"/>
              <a:gd name="connsiteX1" fmla="*/ 3329517 w 3752850"/>
              <a:gd name="connsiteY1" fmla="*/ 728134 h 3556531"/>
              <a:gd name="connsiteX2" fmla="*/ 3752850 w 3752850"/>
              <a:gd name="connsiteY2" fmla="*/ 3040063 h 3556531"/>
              <a:gd name="connsiteX3" fmla="*/ 211666 w 3752850"/>
              <a:gd name="connsiteY3" fmla="*/ 3556531 h 3556531"/>
              <a:gd name="connsiteX4" fmla="*/ 0 w 3752850"/>
              <a:gd name="connsiteY4" fmla="*/ 0 h 3556531"/>
              <a:gd name="connsiteX0" fmla="*/ 0 w 3761317"/>
              <a:gd name="connsiteY0" fmla="*/ 0 h 3556531"/>
              <a:gd name="connsiteX1" fmla="*/ 3329517 w 3761317"/>
              <a:gd name="connsiteY1" fmla="*/ 728134 h 3556531"/>
              <a:gd name="connsiteX2" fmla="*/ 3761317 w 3761317"/>
              <a:gd name="connsiteY2" fmla="*/ 2997730 h 3556531"/>
              <a:gd name="connsiteX3" fmla="*/ 211666 w 3761317"/>
              <a:gd name="connsiteY3" fmla="*/ 3556531 h 3556531"/>
              <a:gd name="connsiteX4" fmla="*/ 0 w 3761317"/>
              <a:gd name="connsiteY4" fmla="*/ 0 h 3556531"/>
              <a:gd name="connsiteX0" fmla="*/ 0 w 3761317"/>
              <a:gd name="connsiteY0" fmla="*/ 0 h 3556531"/>
              <a:gd name="connsiteX1" fmla="*/ 3329517 w 3761317"/>
              <a:gd name="connsiteY1" fmla="*/ 635000 h 3556531"/>
              <a:gd name="connsiteX2" fmla="*/ 3761317 w 3761317"/>
              <a:gd name="connsiteY2" fmla="*/ 2997730 h 3556531"/>
              <a:gd name="connsiteX3" fmla="*/ 211666 w 3761317"/>
              <a:gd name="connsiteY3" fmla="*/ 3556531 h 3556531"/>
              <a:gd name="connsiteX4" fmla="*/ 0 w 3761317"/>
              <a:gd name="connsiteY4" fmla="*/ 0 h 3556531"/>
              <a:gd name="connsiteX0" fmla="*/ 0 w 3761317"/>
              <a:gd name="connsiteY0" fmla="*/ 0 h 3556531"/>
              <a:gd name="connsiteX1" fmla="*/ 3473450 w 3761317"/>
              <a:gd name="connsiteY1" fmla="*/ 541867 h 3556531"/>
              <a:gd name="connsiteX2" fmla="*/ 3761317 w 3761317"/>
              <a:gd name="connsiteY2" fmla="*/ 2997730 h 3556531"/>
              <a:gd name="connsiteX3" fmla="*/ 211666 w 3761317"/>
              <a:gd name="connsiteY3" fmla="*/ 3556531 h 3556531"/>
              <a:gd name="connsiteX4" fmla="*/ 0 w 3761317"/>
              <a:gd name="connsiteY4" fmla="*/ 0 h 3556531"/>
              <a:gd name="connsiteX0" fmla="*/ 0 w 3761317"/>
              <a:gd name="connsiteY0" fmla="*/ 0 h 3556531"/>
              <a:gd name="connsiteX1" fmla="*/ 3464984 w 3761317"/>
              <a:gd name="connsiteY1" fmla="*/ 440267 h 3556531"/>
              <a:gd name="connsiteX2" fmla="*/ 3761317 w 3761317"/>
              <a:gd name="connsiteY2" fmla="*/ 2997730 h 3556531"/>
              <a:gd name="connsiteX3" fmla="*/ 211666 w 3761317"/>
              <a:gd name="connsiteY3" fmla="*/ 3556531 h 3556531"/>
              <a:gd name="connsiteX4" fmla="*/ 0 w 3761317"/>
              <a:gd name="connsiteY4" fmla="*/ 0 h 3556531"/>
              <a:gd name="connsiteX0" fmla="*/ 0 w 3854450"/>
              <a:gd name="connsiteY0" fmla="*/ 0 h 3480331"/>
              <a:gd name="connsiteX1" fmla="*/ 3558117 w 3854450"/>
              <a:gd name="connsiteY1" fmla="*/ 364067 h 3480331"/>
              <a:gd name="connsiteX2" fmla="*/ 3854450 w 3854450"/>
              <a:gd name="connsiteY2" fmla="*/ 2921530 h 3480331"/>
              <a:gd name="connsiteX3" fmla="*/ 304799 w 3854450"/>
              <a:gd name="connsiteY3" fmla="*/ 3480331 h 3480331"/>
              <a:gd name="connsiteX4" fmla="*/ 0 w 3854450"/>
              <a:gd name="connsiteY4" fmla="*/ 0 h 3480331"/>
              <a:gd name="connsiteX0" fmla="*/ 0 w 3854450"/>
              <a:gd name="connsiteY0" fmla="*/ 0 h 3480331"/>
              <a:gd name="connsiteX1" fmla="*/ 3558117 w 3854450"/>
              <a:gd name="connsiteY1" fmla="*/ 364067 h 3480331"/>
              <a:gd name="connsiteX2" fmla="*/ 3854450 w 3854450"/>
              <a:gd name="connsiteY2" fmla="*/ 2921530 h 3480331"/>
              <a:gd name="connsiteX3" fmla="*/ 228599 w 3854450"/>
              <a:gd name="connsiteY3" fmla="*/ 3480331 h 3480331"/>
              <a:gd name="connsiteX4" fmla="*/ 0 w 3854450"/>
              <a:gd name="connsiteY4" fmla="*/ 0 h 3480331"/>
              <a:gd name="connsiteX0" fmla="*/ 0 w 3913716"/>
              <a:gd name="connsiteY0" fmla="*/ 0 h 3480331"/>
              <a:gd name="connsiteX1" fmla="*/ 3558117 w 3913716"/>
              <a:gd name="connsiteY1" fmla="*/ 364067 h 3480331"/>
              <a:gd name="connsiteX2" fmla="*/ 3913716 w 3913716"/>
              <a:gd name="connsiteY2" fmla="*/ 2887663 h 3480331"/>
              <a:gd name="connsiteX3" fmla="*/ 228599 w 3913716"/>
              <a:gd name="connsiteY3" fmla="*/ 3480331 h 3480331"/>
              <a:gd name="connsiteX4" fmla="*/ 0 w 3913716"/>
              <a:gd name="connsiteY4" fmla="*/ 0 h 3480331"/>
              <a:gd name="connsiteX0" fmla="*/ 0 w 3922183"/>
              <a:gd name="connsiteY0" fmla="*/ 0 h 3480331"/>
              <a:gd name="connsiteX1" fmla="*/ 3558117 w 3922183"/>
              <a:gd name="connsiteY1" fmla="*/ 364067 h 3480331"/>
              <a:gd name="connsiteX2" fmla="*/ 3922183 w 3922183"/>
              <a:gd name="connsiteY2" fmla="*/ 2929996 h 3480331"/>
              <a:gd name="connsiteX3" fmla="*/ 228599 w 3922183"/>
              <a:gd name="connsiteY3" fmla="*/ 3480331 h 3480331"/>
              <a:gd name="connsiteX4" fmla="*/ 0 w 3922183"/>
              <a:gd name="connsiteY4" fmla="*/ 0 h 3480331"/>
              <a:gd name="connsiteX0" fmla="*/ 0 w 3896783"/>
              <a:gd name="connsiteY0" fmla="*/ 0 h 3480331"/>
              <a:gd name="connsiteX1" fmla="*/ 3558117 w 3896783"/>
              <a:gd name="connsiteY1" fmla="*/ 364067 h 3480331"/>
              <a:gd name="connsiteX2" fmla="*/ 3896783 w 3896783"/>
              <a:gd name="connsiteY2" fmla="*/ 2929996 h 3480331"/>
              <a:gd name="connsiteX3" fmla="*/ 228599 w 3896783"/>
              <a:gd name="connsiteY3" fmla="*/ 3480331 h 3480331"/>
              <a:gd name="connsiteX4" fmla="*/ 0 w 3896783"/>
              <a:gd name="connsiteY4" fmla="*/ 0 h 3480331"/>
              <a:gd name="connsiteX0" fmla="*/ 0 w 3896783"/>
              <a:gd name="connsiteY0" fmla="*/ 0 h 3480331"/>
              <a:gd name="connsiteX1" fmla="*/ 3583517 w 3896783"/>
              <a:gd name="connsiteY1" fmla="*/ 330200 h 3480331"/>
              <a:gd name="connsiteX2" fmla="*/ 3896783 w 3896783"/>
              <a:gd name="connsiteY2" fmla="*/ 2929996 h 3480331"/>
              <a:gd name="connsiteX3" fmla="*/ 228599 w 3896783"/>
              <a:gd name="connsiteY3" fmla="*/ 3480331 h 3480331"/>
              <a:gd name="connsiteX4" fmla="*/ 0 w 3896783"/>
              <a:gd name="connsiteY4" fmla="*/ 0 h 3480331"/>
              <a:gd name="connsiteX0" fmla="*/ 0 w 3871383"/>
              <a:gd name="connsiteY0" fmla="*/ 0 h 3480331"/>
              <a:gd name="connsiteX1" fmla="*/ 3583517 w 3871383"/>
              <a:gd name="connsiteY1" fmla="*/ 330200 h 3480331"/>
              <a:gd name="connsiteX2" fmla="*/ 3871383 w 3871383"/>
              <a:gd name="connsiteY2" fmla="*/ 2955396 h 3480331"/>
              <a:gd name="connsiteX3" fmla="*/ 228599 w 3871383"/>
              <a:gd name="connsiteY3" fmla="*/ 3480331 h 3480331"/>
              <a:gd name="connsiteX4" fmla="*/ 0 w 3871383"/>
              <a:gd name="connsiteY4" fmla="*/ 0 h 3480331"/>
              <a:gd name="connsiteX0" fmla="*/ 0 w 3896783"/>
              <a:gd name="connsiteY0" fmla="*/ 0 h 3480331"/>
              <a:gd name="connsiteX1" fmla="*/ 3583517 w 3896783"/>
              <a:gd name="connsiteY1" fmla="*/ 330200 h 3480331"/>
              <a:gd name="connsiteX2" fmla="*/ 3896783 w 3896783"/>
              <a:gd name="connsiteY2" fmla="*/ 2913063 h 3480331"/>
              <a:gd name="connsiteX3" fmla="*/ 228599 w 3896783"/>
              <a:gd name="connsiteY3" fmla="*/ 3480331 h 3480331"/>
              <a:gd name="connsiteX4" fmla="*/ 0 w 3896783"/>
              <a:gd name="connsiteY4" fmla="*/ 0 h 3480331"/>
              <a:gd name="connsiteX0" fmla="*/ 0 w 3896783"/>
              <a:gd name="connsiteY0" fmla="*/ 0 h 3480331"/>
              <a:gd name="connsiteX1" fmla="*/ 3600450 w 3896783"/>
              <a:gd name="connsiteY1" fmla="*/ 304800 h 3480331"/>
              <a:gd name="connsiteX2" fmla="*/ 3896783 w 3896783"/>
              <a:gd name="connsiteY2" fmla="*/ 2913063 h 3480331"/>
              <a:gd name="connsiteX3" fmla="*/ 228599 w 3896783"/>
              <a:gd name="connsiteY3" fmla="*/ 3480331 h 3480331"/>
              <a:gd name="connsiteX4" fmla="*/ 0 w 3896783"/>
              <a:gd name="connsiteY4" fmla="*/ 0 h 3480331"/>
              <a:gd name="connsiteX0" fmla="*/ 0 w 3913716"/>
              <a:gd name="connsiteY0" fmla="*/ 0 h 3463398"/>
              <a:gd name="connsiteX1" fmla="*/ 3617383 w 3913716"/>
              <a:gd name="connsiteY1" fmla="*/ 287867 h 3463398"/>
              <a:gd name="connsiteX2" fmla="*/ 3913716 w 3913716"/>
              <a:gd name="connsiteY2" fmla="*/ 2896130 h 3463398"/>
              <a:gd name="connsiteX3" fmla="*/ 245532 w 3913716"/>
              <a:gd name="connsiteY3" fmla="*/ 3463398 h 3463398"/>
              <a:gd name="connsiteX4" fmla="*/ 0 w 3913716"/>
              <a:gd name="connsiteY4" fmla="*/ 0 h 3463398"/>
              <a:gd name="connsiteX0" fmla="*/ 0 w 3913716"/>
              <a:gd name="connsiteY0" fmla="*/ 0 h 3539598"/>
              <a:gd name="connsiteX1" fmla="*/ 3617383 w 3913716"/>
              <a:gd name="connsiteY1" fmla="*/ 287867 h 3539598"/>
              <a:gd name="connsiteX2" fmla="*/ 3913716 w 3913716"/>
              <a:gd name="connsiteY2" fmla="*/ 2896130 h 3539598"/>
              <a:gd name="connsiteX3" fmla="*/ 253998 w 3913716"/>
              <a:gd name="connsiteY3" fmla="*/ 3539598 h 3539598"/>
              <a:gd name="connsiteX4" fmla="*/ 0 w 3913716"/>
              <a:gd name="connsiteY4" fmla="*/ 0 h 3539598"/>
              <a:gd name="connsiteX0" fmla="*/ 0 w 3913716"/>
              <a:gd name="connsiteY0" fmla="*/ 0 h 3514198"/>
              <a:gd name="connsiteX1" fmla="*/ 3617383 w 3913716"/>
              <a:gd name="connsiteY1" fmla="*/ 287867 h 3514198"/>
              <a:gd name="connsiteX2" fmla="*/ 3913716 w 3913716"/>
              <a:gd name="connsiteY2" fmla="*/ 2896130 h 3514198"/>
              <a:gd name="connsiteX3" fmla="*/ 220132 w 3913716"/>
              <a:gd name="connsiteY3" fmla="*/ 3514198 h 3514198"/>
              <a:gd name="connsiteX4" fmla="*/ 0 w 3913716"/>
              <a:gd name="connsiteY4" fmla="*/ 0 h 3514198"/>
              <a:gd name="connsiteX0" fmla="*/ 0 w 3898476"/>
              <a:gd name="connsiteY0" fmla="*/ 0 h 3544678"/>
              <a:gd name="connsiteX1" fmla="*/ 3602143 w 3898476"/>
              <a:gd name="connsiteY1" fmla="*/ 318347 h 3544678"/>
              <a:gd name="connsiteX2" fmla="*/ 3898476 w 3898476"/>
              <a:gd name="connsiteY2" fmla="*/ 2926610 h 3544678"/>
              <a:gd name="connsiteX3" fmla="*/ 204892 w 3898476"/>
              <a:gd name="connsiteY3" fmla="*/ 3544678 h 3544678"/>
              <a:gd name="connsiteX4" fmla="*/ 0 w 3898476"/>
              <a:gd name="connsiteY4" fmla="*/ 0 h 354467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5061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5061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2775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20132 w 3944196"/>
              <a:gd name="connsiteY3" fmla="*/ 3537058 h 3537058"/>
              <a:gd name="connsiteX4" fmla="*/ 0 w 3944196"/>
              <a:gd name="connsiteY4" fmla="*/ 0 h 3537058"/>
              <a:gd name="connsiteX0" fmla="*/ 0 w 3959436"/>
              <a:gd name="connsiteY0" fmla="*/ 0 h 3537058"/>
              <a:gd name="connsiteX1" fmla="*/ 3647863 w 3959436"/>
              <a:gd name="connsiteY1" fmla="*/ 310727 h 3537058"/>
              <a:gd name="connsiteX2" fmla="*/ 3959436 w 3959436"/>
              <a:gd name="connsiteY2" fmla="*/ 2941850 h 3537058"/>
              <a:gd name="connsiteX3" fmla="*/ 220132 w 3959436"/>
              <a:gd name="connsiteY3" fmla="*/ 3537058 h 3537058"/>
              <a:gd name="connsiteX4" fmla="*/ 0 w 3959436"/>
              <a:gd name="connsiteY4" fmla="*/ 0 h 3537058"/>
              <a:gd name="connsiteX0" fmla="*/ 0 w 3936576"/>
              <a:gd name="connsiteY0" fmla="*/ 0 h 3537058"/>
              <a:gd name="connsiteX1" fmla="*/ 3647863 w 3936576"/>
              <a:gd name="connsiteY1" fmla="*/ 310727 h 3537058"/>
              <a:gd name="connsiteX2" fmla="*/ 3936576 w 3936576"/>
              <a:gd name="connsiteY2" fmla="*/ 2934230 h 3537058"/>
              <a:gd name="connsiteX3" fmla="*/ 220132 w 3936576"/>
              <a:gd name="connsiteY3" fmla="*/ 3537058 h 3537058"/>
              <a:gd name="connsiteX4" fmla="*/ 0 w 393657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2013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896130 h 3537058"/>
              <a:gd name="connsiteX3" fmla="*/ 22013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295487 h 3537058"/>
              <a:gd name="connsiteX2" fmla="*/ 3944196 w 3944196"/>
              <a:gd name="connsiteY2" fmla="*/ 2896130 h 3537058"/>
              <a:gd name="connsiteX3" fmla="*/ 220132 w 3944196"/>
              <a:gd name="connsiteY3" fmla="*/ 3537058 h 3537058"/>
              <a:gd name="connsiteX4" fmla="*/ 0 w 3944196"/>
              <a:gd name="connsiteY4" fmla="*/ 0 h 3537058"/>
              <a:gd name="connsiteX0" fmla="*/ 0 w 3922424"/>
              <a:gd name="connsiteY0" fmla="*/ 0 h 3645915"/>
              <a:gd name="connsiteX1" fmla="*/ 3626091 w 3922424"/>
              <a:gd name="connsiteY1" fmla="*/ 404344 h 3645915"/>
              <a:gd name="connsiteX2" fmla="*/ 3922424 w 3922424"/>
              <a:gd name="connsiteY2" fmla="*/ 3004987 h 3645915"/>
              <a:gd name="connsiteX3" fmla="*/ 198360 w 3922424"/>
              <a:gd name="connsiteY3" fmla="*/ 3645915 h 3645915"/>
              <a:gd name="connsiteX4" fmla="*/ 0 w 3922424"/>
              <a:gd name="connsiteY4" fmla="*/ 0 h 3645915"/>
              <a:gd name="connsiteX0" fmla="*/ 0 w 3955082"/>
              <a:gd name="connsiteY0" fmla="*/ 0 h 3569715"/>
              <a:gd name="connsiteX1" fmla="*/ 3658749 w 3955082"/>
              <a:gd name="connsiteY1" fmla="*/ 328144 h 3569715"/>
              <a:gd name="connsiteX2" fmla="*/ 3955082 w 3955082"/>
              <a:gd name="connsiteY2" fmla="*/ 2928787 h 3569715"/>
              <a:gd name="connsiteX3" fmla="*/ 231018 w 3955082"/>
              <a:gd name="connsiteY3" fmla="*/ 3569715 h 3569715"/>
              <a:gd name="connsiteX4" fmla="*/ 0 w 3955082"/>
              <a:gd name="connsiteY4" fmla="*/ 0 h 3569715"/>
              <a:gd name="connsiteX0" fmla="*/ 0 w 3944196"/>
              <a:gd name="connsiteY0" fmla="*/ 0 h 3580601"/>
              <a:gd name="connsiteX1" fmla="*/ 3647863 w 3944196"/>
              <a:gd name="connsiteY1" fmla="*/ 339030 h 3580601"/>
              <a:gd name="connsiteX2" fmla="*/ 3944196 w 3944196"/>
              <a:gd name="connsiteY2" fmla="*/ 2939673 h 3580601"/>
              <a:gd name="connsiteX3" fmla="*/ 220132 w 3944196"/>
              <a:gd name="connsiteY3" fmla="*/ 3580601 h 3580601"/>
              <a:gd name="connsiteX4" fmla="*/ 0 w 3944196"/>
              <a:gd name="connsiteY4" fmla="*/ 0 h 3580601"/>
              <a:gd name="connsiteX0" fmla="*/ 0 w 3944196"/>
              <a:gd name="connsiteY0" fmla="*/ 0 h 3580601"/>
              <a:gd name="connsiteX1" fmla="*/ 3811149 w 3944196"/>
              <a:gd name="connsiteY1" fmla="*/ 284602 h 3580601"/>
              <a:gd name="connsiteX2" fmla="*/ 3944196 w 3944196"/>
              <a:gd name="connsiteY2" fmla="*/ 2939673 h 3580601"/>
              <a:gd name="connsiteX3" fmla="*/ 220132 w 3944196"/>
              <a:gd name="connsiteY3" fmla="*/ 3580601 h 3580601"/>
              <a:gd name="connsiteX4" fmla="*/ 0 w 3944196"/>
              <a:gd name="connsiteY4" fmla="*/ 0 h 3580601"/>
              <a:gd name="connsiteX0" fmla="*/ 0 w 3944196"/>
              <a:gd name="connsiteY0" fmla="*/ 0 h 3580601"/>
              <a:gd name="connsiteX1" fmla="*/ 3724063 w 3944196"/>
              <a:gd name="connsiteY1" fmla="*/ 175745 h 3580601"/>
              <a:gd name="connsiteX2" fmla="*/ 3944196 w 3944196"/>
              <a:gd name="connsiteY2" fmla="*/ 2939673 h 3580601"/>
              <a:gd name="connsiteX3" fmla="*/ 220132 w 3944196"/>
              <a:gd name="connsiteY3" fmla="*/ 3580601 h 3580601"/>
              <a:gd name="connsiteX4" fmla="*/ 0 w 3944196"/>
              <a:gd name="connsiteY4" fmla="*/ 0 h 3580601"/>
              <a:gd name="connsiteX0" fmla="*/ 0 w 3944196"/>
              <a:gd name="connsiteY0" fmla="*/ 0 h 3580601"/>
              <a:gd name="connsiteX1" fmla="*/ 3702292 w 3944196"/>
              <a:gd name="connsiteY1" fmla="*/ 153973 h 3580601"/>
              <a:gd name="connsiteX2" fmla="*/ 3944196 w 3944196"/>
              <a:gd name="connsiteY2" fmla="*/ 2939673 h 3580601"/>
              <a:gd name="connsiteX3" fmla="*/ 220132 w 3944196"/>
              <a:gd name="connsiteY3" fmla="*/ 3580601 h 3580601"/>
              <a:gd name="connsiteX4" fmla="*/ 0 w 3944196"/>
              <a:gd name="connsiteY4" fmla="*/ 0 h 3580601"/>
              <a:gd name="connsiteX0" fmla="*/ 0 w 3944196"/>
              <a:gd name="connsiteY0" fmla="*/ 0 h 3580601"/>
              <a:gd name="connsiteX1" fmla="*/ 3724063 w 3944196"/>
              <a:gd name="connsiteY1" fmla="*/ 153973 h 3580601"/>
              <a:gd name="connsiteX2" fmla="*/ 3944196 w 3944196"/>
              <a:gd name="connsiteY2" fmla="*/ 2939673 h 3580601"/>
              <a:gd name="connsiteX3" fmla="*/ 220132 w 3944196"/>
              <a:gd name="connsiteY3" fmla="*/ 3580601 h 3580601"/>
              <a:gd name="connsiteX4" fmla="*/ 0 w 3944196"/>
              <a:gd name="connsiteY4" fmla="*/ 0 h 3580601"/>
              <a:gd name="connsiteX0" fmla="*/ 0 w 3944196"/>
              <a:gd name="connsiteY0" fmla="*/ 0 h 3613258"/>
              <a:gd name="connsiteX1" fmla="*/ 3724063 w 3944196"/>
              <a:gd name="connsiteY1" fmla="*/ 186630 h 3613258"/>
              <a:gd name="connsiteX2" fmla="*/ 3944196 w 3944196"/>
              <a:gd name="connsiteY2" fmla="*/ 2972330 h 3613258"/>
              <a:gd name="connsiteX3" fmla="*/ 220132 w 3944196"/>
              <a:gd name="connsiteY3" fmla="*/ 3613258 h 3613258"/>
              <a:gd name="connsiteX4" fmla="*/ 0 w 3944196"/>
              <a:gd name="connsiteY4" fmla="*/ 0 h 3613258"/>
              <a:gd name="connsiteX0" fmla="*/ 0 w 3922424"/>
              <a:gd name="connsiteY0" fmla="*/ 0 h 3591487"/>
              <a:gd name="connsiteX1" fmla="*/ 3702291 w 3922424"/>
              <a:gd name="connsiteY1" fmla="*/ 164859 h 3591487"/>
              <a:gd name="connsiteX2" fmla="*/ 3922424 w 3922424"/>
              <a:gd name="connsiteY2" fmla="*/ 2950559 h 3591487"/>
              <a:gd name="connsiteX3" fmla="*/ 198360 w 3922424"/>
              <a:gd name="connsiteY3" fmla="*/ 3591487 h 3591487"/>
              <a:gd name="connsiteX4" fmla="*/ 0 w 3922424"/>
              <a:gd name="connsiteY4" fmla="*/ 0 h 3591487"/>
              <a:gd name="connsiteX0" fmla="*/ 0 w 3944196"/>
              <a:gd name="connsiteY0" fmla="*/ 0 h 3591487"/>
              <a:gd name="connsiteX1" fmla="*/ 3724063 w 3944196"/>
              <a:gd name="connsiteY1" fmla="*/ 164859 h 3591487"/>
              <a:gd name="connsiteX2" fmla="*/ 3944196 w 3944196"/>
              <a:gd name="connsiteY2" fmla="*/ 2950559 h 3591487"/>
              <a:gd name="connsiteX3" fmla="*/ 220132 w 3944196"/>
              <a:gd name="connsiteY3" fmla="*/ 3591487 h 3591487"/>
              <a:gd name="connsiteX4" fmla="*/ 0 w 3944196"/>
              <a:gd name="connsiteY4" fmla="*/ 0 h 3591487"/>
              <a:gd name="connsiteX0" fmla="*/ 0 w 3944196"/>
              <a:gd name="connsiteY0" fmla="*/ 0 h 3580601"/>
              <a:gd name="connsiteX1" fmla="*/ 3724063 w 3944196"/>
              <a:gd name="connsiteY1" fmla="*/ 164859 h 3580601"/>
              <a:gd name="connsiteX2" fmla="*/ 3944196 w 3944196"/>
              <a:gd name="connsiteY2" fmla="*/ 2950559 h 3580601"/>
              <a:gd name="connsiteX3" fmla="*/ 263675 w 3944196"/>
              <a:gd name="connsiteY3" fmla="*/ 3580601 h 3580601"/>
              <a:gd name="connsiteX4" fmla="*/ 0 w 3944196"/>
              <a:gd name="connsiteY4" fmla="*/ 0 h 3580601"/>
              <a:gd name="connsiteX0" fmla="*/ 0 w 3944196"/>
              <a:gd name="connsiteY0" fmla="*/ 0 h 3526172"/>
              <a:gd name="connsiteX1" fmla="*/ 3724063 w 3944196"/>
              <a:gd name="connsiteY1" fmla="*/ 164859 h 3526172"/>
              <a:gd name="connsiteX2" fmla="*/ 3944196 w 3944196"/>
              <a:gd name="connsiteY2" fmla="*/ 2950559 h 3526172"/>
              <a:gd name="connsiteX3" fmla="*/ 209246 w 3944196"/>
              <a:gd name="connsiteY3" fmla="*/ 3526172 h 3526172"/>
              <a:gd name="connsiteX4" fmla="*/ 0 w 3944196"/>
              <a:gd name="connsiteY4" fmla="*/ 0 h 3526172"/>
              <a:gd name="connsiteX0" fmla="*/ 0 w 3944196"/>
              <a:gd name="connsiteY0" fmla="*/ 0 h 3504401"/>
              <a:gd name="connsiteX1" fmla="*/ 3724063 w 3944196"/>
              <a:gd name="connsiteY1" fmla="*/ 164859 h 3504401"/>
              <a:gd name="connsiteX2" fmla="*/ 3944196 w 3944196"/>
              <a:gd name="connsiteY2" fmla="*/ 2950559 h 3504401"/>
              <a:gd name="connsiteX3" fmla="*/ 176589 w 3944196"/>
              <a:gd name="connsiteY3" fmla="*/ 3504401 h 3504401"/>
              <a:gd name="connsiteX4" fmla="*/ 0 w 3944196"/>
              <a:gd name="connsiteY4" fmla="*/ 0 h 3504401"/>
              <a:gd name="connsiteX0" fmla="*/ 0 w 3987739"/>
              <a:gd name="connsiteY0" fmla="*/ 0 h 3504401"/>
              <a:gd name="connsiteX1" fmla="*/ 3724063 w 3987739"/>
              <a:gd name="connsiteY1" fmla="*/ 164859 h 3504401"/>
              <a:gd name="connsiteX2" fmla="*/ 3987739 w 3987739"/>
              <a:gd name="connsiteY2" fmla="*/ 2885245 h 3504401"/>
              <a:gd name="connsiteX3" fmla="*/ 176589 w 3987739"/>
              <a:gd name="connsiteY3" fmla="*/ 3504401 h 3504401"/>
              <a:gd name="connsiteX4" fmla="*/ 0 w 3987739"/>
              <a:gd name="connsiteY4" fmla="*/ 0 h 3504401"/>
              <a:gd name="connsiteX0" fmla="*/ 0 w 3987739"/>
              <a:gd name="connsiteY0" fmla="*/ 0 h 3504401"/>
              <a:gd name="connsiteX1" fmla="*/ 3724063 w 3987739"/>
              <a:gd name="connsiteY1" fmla="*/ 164859 h 3504401"/>
              <a:gd name="connsiteX2" fmla="*/ 3987739 w 3987739"/>
              <a:gd name="connsiteY2" fmla="*/ 2830816 h 3504401"/>
              <a:gd name="connsiteX3" fmla="*/ 176589 w 3987739"/>
              <a:gd name="connsiteY3" fmla="*/ 3504401 h 3504401"/>
              <a:gd name="connsiteX4" fmla="*/ 0 w 3987739"/>
              <a:gd name="connsiteY4" fmla="*/ 0 h 3504401"/>
              <a:gd name="connsiteX0" fmla="*/ 0 w 3987739"/>
              <a:gd name="connsiteY0" fmla="*/ 0 h 3504401"/>
              <a:gd name="connsiteX1" fmla="*/ 3724063 w 3987739"/>
              <a:gd name="connsiteY1" fmla="*/ 164859 h 3504401"/>
              <a:gd name="connsiteX2" fmla="*/ 3987739 w 3987739"/>
              <a:gd name="connsiteY2" fmla="*/ 2863473 h 3504401"/>
              <a:gd name="connsiteX3" fmla="*/ 176589 w 3987739"/>
              <a:gd name="connsiteY3" fmla="*/ 3504401 h 3504401"/>
              <a:gd name="connsiteX4" fmla="*/ 0 w 3987739"/>
              <a:gd name="connsiteY4" fmla="*/ 0 h 3504401"/>
              <a:gd name="connsiteX0" fmla="*/ 0 w 3998624"/>
              <a:gd name="connsiteY0" fmla="*/ 0 h 3504401"/>
              <a:gd name="connsiteX1" fmla="*/ 3724063 w 3998624"/>
              <a:gd name="connsiteY1" fmla="*/ 164859 h 3504401"/>
              <a:gd name="connsiteX2" fmla="*/ 3998624 w 3998624"/>
              <a:gd name="connsiteY2" fmla="*/ 2830816 h 3504401"/>
              <a:gd name="connsiteX3" fmla="*/ 176589 w 3998624"/>
              <a:gd name="connsiteY3" fmla="*/ 3504401 h 3504401"/>
              <a:gd name="connsiteX4" fmla="*/ 0 w 3998624"/>
              <a:gd name="connsiteY4" fmla="*/ 0 h 3504401"/>
              <a:gd name="connsiteX0" fmla="*/ 0 w 3998624"/>
              <a:gd name="connsiteY0" fmla="*/ 0 h 3526172"/>
              <a:gd name="connsiteX1" fmla="*/ 3724063 w 3998624"/>
              <a:gd name="connsiteY1" fmla="*/ 164859 h 3526172"/>
              <a:gd name="connsiteX2" fmla="*/ 3998624 w 3998624"/>
              <a:gd name="connsiteY2" fmla="*/ 2830816 h 3526172"/>
              <a:gd name="connsiteX3" fmla="*/ 187475 w 3998624"/>
              <a:gd name="connsiteY3" fmla="*/ 3526172 h 3526172"/>
              <a:gd name="connsiteX4" fmla="*/ 0 w 3998624"/>
              <a:gd name="connsiteY4" fmla="*/ 0 h 3526172"/>
              <a:gd name="connsiteX0" fmla="*/ 0 w 4020396"/>
              <a:gd name="connsiteY0" fmla="*/ 0 h 3537058"/>
              <a:gd name="connsiteX1" fmla="*/ 3745835 w 4020396"/>
              <a:gd name="connsiteY1" fmla="*/ 175745 h 3537058"/>
              <a:gd name="connsiteX2" fmla="*/ 4020396 w 4020396"/>
              <a:gd name="connsiteY2" fmla="*/ 2841702 h 3537058"/>
              <a:gd name="connsiteX3" fmla="*/ 209247 w 4020396"/>
              <a:gd name="connsiteY3" fmla="*/ 3537058 h 3537058"/>
              <a:gd name="connsiteX4" fmla="*/ 0 w 4020396"/>
              <a:gd name="connsiteY4" fmla="*/ 0 h 353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0396" h="3537058">
                <a:moveTo>
                  <a:pt x="0" y="0"/>
                </a:moveTo>
                <a:lnTo>
                  <a:pt x="3745835" y="175745"/>
                </a:lnTo>
                <a:lnTo>
                  <a:pt x="4020396" y="2841702"/>
                </a:lnTo>
                <a:lnTo>
                  <a:pt x="209247" y="353705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scene3d>
            <a:camera prst="orthographicFront">
              <a:rot lat="1800000" lon="2400000" rev="600000"/>
            </a:camera>
            <a:lightRig rig="threePt" dir="t"/>
          </a:scene3d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5210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2514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_CONTATO E REDE 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8E2084F8-49CF-4463-A562-A89A1AED2A43}"/>
              </a:ext>
            </a:extLst>
          </p:cNvPr>
          <p:cNvSpPr/>
          <p:nvPr userDrawn="1"/>
        </p:nvSpPr>
        <p:spPr>
          <a:xfrm>
            <a:off x="4019888" y="1750488"/>
            <a:ext cx="4152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>
                    <a:lumMod val="65000"/>
                  </a:prstClr>
                </a:solidFill>
              </a:rPr>
              <a:t>gov.br/inep</a:t>
            </a:r>
            <a:endParaRPr lang="en-US" sz="2800" b="1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16" name="Imagem 15">
            <a:hlinkClick r:id="rId2"/>
            <a:extLst>
              <a:ext uri="{FF2B5EF4-FFF2-40B4-BE49-F238E27FC236}">
                <a16:creationId xmlns:a16="http://schemas.microsoft.com/office/drawing/2014/main" xmlns="" id="{CDD86D18-F7C0-45E7-A614-4DB24DE94E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02" y="2887211"/>
            <a:ext cx="360026" cy="361460"/>
          </a:xfrm>
          <a:prstGeom prst="rect">
            <a:avLst/>
          </a:prstGeom>
        </p:spPr>
      </p:pic>
      <p:pic>
        <p:nvPicPr>
          <p:cNvPr id="17" name="Imagem 16">
            <a:hlinkClick r:id="rId4"/>
            <a:extLst>
              <a:ext uri="{FF2B5EF4-FFF2-40B4-BE49-F238E27FC236}">
                <a16:creationId xmlns:a16="http://schemas.microsoft.com/office/drawing/2014/main" xmlns="" id="{53C01B81-5BFE-45AC-8C1B-CE311677113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486" y="2892501"/>
            <a:ext cx="170544" cy="365048"/>
          </a:xfrm>
          <a:prstGeom prst="rect">
            <a:avLst/>
          </a:prstGeom>
        </p:spPr>
      </p:pic>
      <p:pic>
        <p:nvPicPr>
          <p:cNvPr id="18" name="Imagem 17">
            <a:hlinkClick r:id="rId7"/>
            <a:extLst>
              <a:ext uri="{FF2B5EF4-FFF2-40B4-BE49-F238E27FC236}">
                <a16:creationId xmlns:a16="http://schemas.microsoft.com/office/drawing/2014/main" xmlns="" id="{D1032281-3EAF-4C23-BF22-1D2E7CAFE6A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216" y="2927312"/>
            <a:ext cx="363600" cy="295425"/>
          </a:xfrm>
          <a:prstGeom prst="rect">
            <a:avLst/>
          </a:prstGeom>
        </p:spPr>
      </p:pic>
      <p:pic>
        <p:nvPicPr>
          <p:cNvPr id="19" name="Imagem 18">
            <a:hlinkClick r:id="rId9"/>
            <a:extLst>
              <a:ext uri="{FF2B5EF4-FFF2-40B4-BE49-F238E27FC236}">
                <a16:creationId xmlns:a16="http://schemas.microsoft.com/office/drawing/2014/main" xmlns="" id="{8C184422-5FBB-4834-ACCE-221D17A60F7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002" y="2902637"/>
            <a:ext cx="450000" cy="313601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xmlns="" id="{D323B3BA-131D-4EAC-B8A6-E34EC63C12C3}"/>
              </a:ext>
            </a:extLst>
          </p:cNvPr>
          <p:cNvSpPr/>
          <p:nvPr userDrawn="1"/>
        </p:nvSpPr>
        <p:spPr>
          <a:xfrm>
            <a:off x="2380354" y="3982195"/>
            <a:ext cx="30405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rgbClr val="B6B4AC"/>
                </a:solidFill>
              </a:rPr>
              <a:t>FALE CONOSCO</a:t>
            </a:r>
            <a:endParaRPr lang="en-US" sz="1400" b="1" dirty="0">
              <a:solidFill>
                <a:srgbClr val="B6B4AC"/>
              </a:solidFill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xmlns="" id="{E117190C-9C3B-4F3A-9C16-705CE019CECE}"/>
              </a:ext>
            </a:extLst>
          </p:cNvPr>
          <p:cNvSpPr/>
          <p:nvPr userDrawn="1"/>
        </p:nvSpPr>
        <p:spPr>
          <a:xfrm>
            <a:off x="2380354" y="4329303"/>
            <a:ext cx="30405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solidFill>
                  <a:srgbClr val="B6B4AC"/>
                </a:solidFill>
              </a:rPr>
              <a:t>0800 616161</a:t>
            </a:r>
            <a:endParaRPr lang="en-US" sz="1400" dirty="0">
              <a:solidFill>
                <a:srgbClr val="B6B4AC"/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C626BFCF-6D28-490B-BE05-8608096BF1BC}"/>
              </a:ext>
            </a:extLst>
          </p:cNvPr>
          <p:cNvSpPr/>
          <p:nvPr userDrawn="1"/>
        </p:nvSpPr>
        <p:spPr>
          <a:xfrm>
            <a:off x="2380354" y="4605187"/>
            <a:ext cx="30405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solidFill>
                  <a:srgbClr val="B6B4AC"/>
                </a:solidFill>
              </a:rPr>
              <a:t>Autoatendimento</a:t>
            </a:r>
            <a:endParaRPr lang="en-US" sz="1400" dirty="0">
              <a:solidFill>
                <a:srgbClr val="B6B4AC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582717" y="2043551"/>
            <a:ext cx="11026566" cy="0"/>
            <a:chOff x="1062707" y="2043551"/>
            <a:chExt cx="11026566" cy="0"/>
          </a:xfrm>
        </p:grpSpPr>
        <p:cxnSp>
          <p:nvCxnSpPr>
            <p:cNvPr id="20" name="Conector reto 19">
              <a:extLst>
                <a:ext uri="{FF2B5EF4-FFF2-40B4-BE49-F238E27FC236}">
                  <a16:creationId xmlns:a16="http://schemas.microsoft.com/office/drawing/2014/main" xmlns="" id="{035A87E9-B619-4BB2-9FAB-E71F8C0E0C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62707" y="2043551"/>
              <a:ext cx="4100119" cy="0"/>
            </a:xfrm>
            <a:prstGeom prst="line">
              <a:avLst/>
            </a:prstGeom>
            <a:ln w="28575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>
              <a:extLst>
                <a:ext uri="{FF2B5EF4-FFF2-40B4-BE49-F238E27FC236}">
                  <a16:creationId xmlns:a16="http://schemas.microsoft.com/office/drawing/2014/main" xmlns="" id="{C64B4879-23BB-49FE-9780-7A0D2F8684F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961445" y="2043551"/>
              <a:ext cx="4127828" cy="0"/>
            </a:xfrm>
            <a:prstGeom prst="line">
              <a:avLst/>
            </a:prstGeom>
            <a:ln w="28575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23712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="" xmlns:a16="http://schemas.microsoft.com/office/drawing/2014/main" id="{39F515E9-37ED-4225-917A-1A23B7FE413D}"/>
              </a:ext>
            </a:extLst>
          </p:cNvPr>
          <p:cNvSpPr txBox="1">
            <a:spLocks/>
          </p:cNvSpPr>
          <p:nvPr userDrawn="1"/>
        </p:nvSpPr>
        <p:spPr>
          <a:xfrm>
            <a:off x="334963" y="266801"/>
            <a:ext cx="4013201" cy="3266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66700" algn="l"/>
              </a:tabLst>
            </a:pPr>
            <a:r>
              <a:rPr lang="pt-BR" sz="2600" b="1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Título – Nível 1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9AE54C5C-E3B5-408C-9D05-0A5781AACAFF}"/>
              </a:ext>
            </a:extLst>
          </p:cNvPr>
          <p:cNvSpPr/>
          <p:nvPr userDrawn="1"/>
        </p:nvSpPr>
        <p:spPr>
          <a:xfrm>
            <a:off x="902831" y="2143723"/>
            <a:ext cx="871233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Título – Nível 3</a:t>
            </a:r>
            <a:endParaRPr lang="pt-BR" dirty="0">
              <a:solidFill>
                <a:srgbClr val="EFEFF1">
                  <a:lumMod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000" dirty="0">
              <a:solidFill>
                <a:srgbClr val="EFEFF1">
                  <a:lumMod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dolor sit amet, consectetur adipiscing elit. Nulla sollicitudin felis nisi, a maximus nunc aliquet in. Nunc ullamcorper neque metus, et dignissim dui vulputate in. Praesent vulputate in sapien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aliquet. Nam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mattis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mauris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vitae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sagittis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eu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iaculis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sit amet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tristique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Cras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nunc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lacinia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elit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imperdiet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mauris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Nulla et libero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augue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maximus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finibus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eu non elit.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Duis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id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odio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turpis.Enem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reaplicação</a:t>
            </a:r>
          </a:p>
          <a:p>
            <a:pPr lvl="1"/>
            <a:endParaRPr lang="pt-BR" dirty="0">
              <a:solidFill>
                <a:srgbClr val="EFEFF1">
                  <a:lumMod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b="1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Título – Nível 3</a:t>
            </a:r>
            <a:endParaRPr lang="pt-BR" dirty="0">
              <a:solidFill>
                <a:srgbClr val="EFEFF1">
                  <a:lumMod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000" dirty="0">
              <a:solidFill>
                <a:srgbClr val="EFEFF1">
                  <a:lumMod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BR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ipsum </a:t>
            </a:r>
            <a:r>
              <a:rPr lang="pt-BR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pt-BR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sit amet, consectetur adipiscing elit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BR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ipsum </a:t>
            </a:r>
            <a:r>
              <a:rPr lang="pt-BR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pt-BR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sit amet, consectetur adipiscing elit</a:t>
            </a:r>
          </a:p>
        </p:txBody>
      </p:sp>
      <p:sp>
        <p:nvSpPr>
          <p:cNvPr id="5" name="Retângulo 4"/>
          <p:cNvSpPr/>
          <p:nvPr userDrawn="1"/>
        </p:nvSpPr>
        <p:spPr>
          <a:xfrm>
            <a:off x="673502" y="1275543"/>
            <a:ext cx="1975541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3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</a:rPr>
              <a:t>Título – Nível 2</a:t>
            </a:r>
          </a:p>
        </p:txBody>
      </p:sp>
    </p:spTree>
    <p:extLst>
      <p:ext uri="{BB962C8B-B14F-4D97-AF65-F5344CB8AC3E}">
        <p14:creationId xmlns:p14="http://schemas.microsoft.com/office/powerpoint/2010/main" val="16749917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03935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6919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49640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48799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5942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5124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842" y="0"/>
            <a:ext cx="5775158" cy="6858000"/>
          </a:xfrm>
          <a:prstGeom prst="rect">
            <a:avLst/>
          </a:prstGeom>
        </p:spPr>
      </p:pic>
      <p:sp>
        <p:nvSpPr>
          <p:cNvPr id="5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8070273" y="1452244"/>
            <a:ext cx="2315896" cy="41103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986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-8892"/>
            <a:ext cx="5775158" cy="6858000"/>
          </a:xfrm>
          <a:prstGeom prst="rect">
            <a:avLst/>
          </a:prstGeom>
        </p:spPr>
      </p:pic>
      <p:sp>
        <p:nvSpPr>
          <p:cNvPr id="4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1983631" y="1452244"/>
            <a:ext cx="2315896" cy="41103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422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22" y="1"/>
            <a:ext cx="5775158" cy="4692316"/>
          </a:xfrm>
          <a:prstGeom prst="rect">
            <a:avLst/>
          </a:prstGeom>
        </p:spPr>
      </p:pic>
      <p:sp>
        <p:nvSpPr>
          <p:cNvPr id="7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5484153" y="1"/>
            <a:ext cx="2315896" cy="33908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904" y="2171700"/>
            <a:ext cx="5775159" cy="4692317"/>
          </a:xfrm>
          <a:prstGeom prst="rect">
            <a:avLst/>
          </a:prstGeom>
        </p:spPr>
      </p:pic>
      <p:sp>
        <p:nvSpPr>
          <p:cNvPr id="11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8672037" y="3609477"/>
            <a:ext cx="2315896" cy="32358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103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365" y="1217386"/>
            <a:ext cx="7772400" cy="51816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 rot="18749774">
            <a:off x="5816102" y="1228897"/>
            <a:ext cx="3198272" cy="4541363"/>
          </a:xfrm>
          <a:custGeom>
            <a:avLst/>
            <a:gdLst>
              <a:gd name="connsiteX0" fmla="*/ 0 w 4089398"/>
              <a:gd name="connsiteY0" fmla="*/ 0 h 3098800"/>
              <a:gd name="connsiteX1" fmla="*/ 4089398 w 4089398"/>
              <a:gd name="connsiteY1" fmla="*/ 0 h 3098800"/>
              <a:gd name="connsiteX2" fmla="*/ 4089398 w 4089398"/>
              <a:gd name="connsiteY2" fmla="*/ 3098800 h 3098800"/>
              <a:gd name="connsiteX3" fmla="*/ 0 w 4089398"/>
              <a:gd name="connsiteY3" fmla="*/ 3098800 h 3098800"/>
              <a:gd name="connsiteX4" fmla="*/ 0 w 4089398"/>
              <a:gd name="connsiteY4" fmla="*/ 0 h 3098800"/>
              <a:gd name="connsiteX0" fmla="*/ 76019 w 4165417"/>
              <a:gd name="connsiteY0" fmla="*/ 0 h 3850538"/>
              <a:gd name="connsiteX1" fmla="*/ 4165417 w 4165417"/>
              <a:gd name="connsiteY1" fmla="*/ 0 h 3850538"/>
              <a:gd name="connsiteX2" fmla="*/ 4165417 w 4165417"/>
              <a:gd name="connsiteY2" fmla="*/ 3098800 h 3850538"/>
              <a:gd name="connsiteX3" fmla="*/ 0 w 4165417"/>
              <a:gd name="connsiteY3" fmla="*/ 3850538 h 3850538"/>
              <a:gd name="connsiteX4" fmla="*/ 76019 w 4165417"/>
              <a:gd name="connsiteY4" fmla="*/ 0 h 3850538"/>
              <a:gd name="connsiteX0" fmla="*/ 252573 w 4341971"/>
              <a:gd name="connsiteY0" fmla="*/ 0 h 4187989"/>
              <a:gd name="connsiteX1" fmla="*/ 4341971 w 4341971"/>
              <a:gd name="connsiteY1" fmla="*/ 0 h 4187989"/>
              <a:gd name="connsiteX2" fmla="*/ 4341971 w 4341971"/>
              <a:gd name="connsiteY2" fmla="*/ 3098800 h 4187989"/>
              <a:gd name="connsiteX3" fmla="*/ 0 w 4341971"/>
              <a:gd name="connsiteY3" fmla="*/ 4187989 h 4187989"/>
              <a:gd name="connsiteX4" fmla="*/ 252573 w 4341971"/>
              <a:gd name="connsiteY4" fmla="*/ 0 h 4187989"/>
              <a:gd name="connsiteX0" fmla="*/ 363529 w 4341971"/>
              <a:gd name="connsiteY0" fmla="*/ 0 h 4258643"/>
              <a:gd name="connsiteX1" fmla="*/ 4341971 w 4341971"/>
              <a:gd name="connsiteY1" fmla="*/ 70654 h 4258643"/>
              <a:gd name="connsiteX2" fmla="*/ 4341971 w 4341971"/>
              <a:gd name="connsiteY2" fmla="*/ 3169454 h 4258643"/>
              <a:gd name="connsiteX3" fmla="*/ 0 w 4341971"/>
              <a:gd name="connsiteY3" fmla="*/ 4258643 h 4258643"/>
              <a:gd name="connsiteX4" fmla="*/ 363529 w 4341971"/>
              <a:gd name="connsiteY4" fmla="*/ 0 h 4258643"/>
              <a:gd name="connsiteX0" fmla="*/ 530637 w 4341971"/>
              <a:gd name="connsiteY0" fmla="*/ 0 h 4256729"/>
              <a:gd name="connsiteX1" fmla="*/ 4341971 w 4341971"/>
              <a:gd name="connsiteY1" fmla="*/ 68740 h 4256729"/>
              <a:gd name="connsiteX2" fmla="*/ 4341971 w 4341971"/>
              <a:gd name="connsiteY2" fmla="*/ 3167540 h 4256729"/>
              <a:gd name="connsiteX3" fmla="*/ 0 w 4341971"/>
              <a:gd name="connsiteY3" fmla="*/ 4256729 h 4256729"/>
              <a:gd name="connsiteX4" fmla="*/ 530637 w 4341971"/>
              <a:gd name="connsiteY4" fmla="*/ 0 h 4256729"/>
              <a:gd name="connsiteX0" fmla="*/ 582615 w 4341971"/>
              <a:gd name="connsiteY0" fmla="*/ 0 h 4335355"/>
              <a:gd name="connsiteX1" fmla="*/ 4341971 w 4341971"/>
              <a:gd name="connsiteY1" fmla="*/ 147366 h 4335355"/>
              <a:gd name="connsiteX2" fmla="*/ 4341971 w 4341971"/>
              <a:gd name="connsiteY2" fmla="*/ 3246166 h 4335355"/>
              <a:gd name="connsiteX3" fmla="*/ 0 w 4341971"/>
              <a:gd name="connsiteY3" fmla="*/ 4335355 h 4335355"/>
              <a:gd name="connsiteX4" fmla="*/ 582615 w 4341971"/>
              <a:gd name="connsiteY4" fmla="*/ 0 h 4335355"/>
              <a:gd name="connsiteX0" fmla="*/ 535816 w 4341971"/>
              <a:gd name="connsiteY0" fmla="*/ 0 h 4375155"/>
              <a:gd name="connsiteX1" fmla="*/ 4341971 w 4341971"/>
              <a:gd name="connsiteY1" fmla="*/ 187166 h 4375155"/>
              <a:gd name="connsiteX2" fmla="*/ 4341971 w 4341971"/>
              <a:gd name="connsiteY2" fmla="*/ 3285966 h 4375155"/>
              <a:gd name="connsiteX3" fmla="*/ 0 w 4341971"/>
              <a:gd name="connsiteY3" fmla="*/ 4375155 h 4375155"/>
              <a:gd name="connsiteX4" fmla="*/ 535816 w 4341971"/>
              <a:gd name="connsiteY4" fmla="*/ 0 h 4375155"/>
              <a:gd name="connsiteX0" fmla="*/ 546111 w 4341971"/>
              <a:gd name="connsiteY0" fmla="*/ 0 h 4363918"/>
              <a:gd name="connsiteX1" fmla="*/ 4341971 w 4341971"/>
              <a:gd name="connsiteY1" fmla="*/ 175929 h 4363918"/>
              <a:gd name="connsiteX2" fmla="*/ 4341971 w 4341971"/>
              <a:gd name="connsiteY2" fmla="*/ 3274729 h 4363918"/>
              <a:gd name="connsiteX3" fmla="*/ 0 w 4341971"/>
              <a:gd name="connsiteY3" fmla="*/ 4363918 h 4363918"/>
              <a:gd name="connsiteX4" fmla="*/ 546111 w 4341971"/>
              <a:gd name="connsiteY4" fmla="*/ 0 h 4363918"/>
              <a:gd name="connsiteX0" fmla="*/ 577467 w 4341971"/>
              <a:gd name="connsiteY0" fmla="*/ 0 h 4340974"/>
              <a:gd name="connsiteX1" fmla="*/ 4341971 w 4341971"/>
              <a:gd name="connsiteY1" fmla="*/ 152985 h 4340974"/>
              <a:gd name="connsiteX2" fmla="*/ 4341971 w 4341971"/>
              <a:gd name="connsiteY2" fmla="*/ 3251785 h 4340974"/>
              <a:gd name="connsiteX3" fmla="*/ 0 w 4341971"/>
              <a:gd name="connsiteY3" fmla="*/ 4340974 h 4340974"/>
              <a:gd name="connsiteX4" fmla="*/ 577467 w 4341971"/>
              <a:gd name="connsiteY4" fmla="*/ 0 h 4340974"/>
              <a:gd name="connsiteX0" fmla="*/ 578409 w 4341971"/>
              <a:gd name="connsiteY0" fmla="*/ 0 h 4362506"/>
              <a:gd name="connsiteX1" fmla="*/ 4341971 w 4341971"/>
              <a:gd name="connsiteY1" fmla="*/ 174517 h 4362506"/>
              <a:gd name="connsiteX2" fmla="*/ 4341971 w 4341971"/>
              <a:gd name="connsiteY2" fmla="*/ 3273317 h 4362506"/>
              <a:gd name="connsiteX3" fmla="*/ 0 w 4341971"/>
              <a:gd name="connsiteY3" fmla="*/ 4362506 h 4362506"/>
              <a:gd name="connsiteX4" fmla="*/ 578409 w 4341971"/>
              <a:gd name="connsiteY4" fmla="*/ 0 h 4362506"/>
              <a:gd name="connsiteX0" fmla="*/ 540964 w 4341971"/>
              <a:gd name="connsiteY0" fmla="*/ 0 h 4369537"/>
              <a:gd name="connsiteX1" fmla="*/ 4341971 w 4341971"/>
              <a:gd name="connsiteY1" fmla="*/ 181548 h 4369537"/>
              <a:gd name="connsiteX2" fmla="*/ 4341971 w 4341971"/>
              <a:gd name="connsiteY2" fmla="*/ 3280348 h 4369537"/>
              <a:gd name="connsiteX3" fmla="*/ 0 w 4341971"/>
              <a:gd name="connsiteY3" fmla="*/ 4369537 h 4369537"/>
              <a:gd name="connsiteX4" fmla="*/ 540964 w 4341971"/>
              <a:gd name="connsiteY4" fmla="*/ 0 h 4369537"/>
              <a:gd name="connsiteX0" fmla="*/ 584530 w 4385537"/>
              <a:gd name="connsiteY0" fmla="*/ 0 h 4502464"/>
              <a:gd name="connsiteX1" fmla="*/ 4385537 w 4385537"/>
              <a:gd name="connsiteY1" fmla="*/ 181548 h 4502464"/>
              <a:gd name="connsiteX2" fmla="*/ 4385537 w 4385537"/>
              <a:gd name="connsiteY2" fmla="*/ 3280348 h 4502464"/>
              <a:gd name="connsiteX3" fmla="*/ 0 w 4385537"/>
              <a:gd name="connsiteY3" fmla="*/ 4502464 h 4502464"/>
              <a:gd name="connsiteX4" fmla="*/ 584530 w 4385537"/>
              <a:gd name="connsiteY4" fmla="*/ 0 h 4502464"/>
              <a:gd name="connsiteX0" fmla="*/ 676716 w 4477723"/>
              <a:gd name="connsiteY0" fmla="*/ 0 h 4390567"/>
              <a:gd name="connsiteX1" fmla="*/ 4477723 w 4477723"/>
              <a:gd name="connsiteY1" fmla="*/ 181548 h 4390567"/>
              <a:gd name="connsiteX2" fmla="*/ 4477723 w 4477723"/>
              <a:gd name="connsiteY2" fmla="*/ 3280348 h 4390567"/>
              <a:gd name="connsiteX3" fmla="*/ 0 w 4477723"/>
              <a:gd name="connsiteY3" fmla="*/ 4390567 h 4390567"/>
              <a:gd name="connsiteX4" fmla="*/ 676716 w 4477723"/>
              <a:gd name="connsiteY4" fmla="*/ 0 h 4390567"/>
              <a:gd name="connsiteX0" fmla="*/ 618649 w 4419656"/>
              <a:gd name="connsiteY0" fmla="*/ 0 h 4296027"/>
              <a:gd name="connsiteX1" fmla="*/ 4419656 w 4419656"/>
              <a:gd name="connsiteY1" fmla="*/ 181548 h 4296027"/>
              <a:gd name="connsiteX2" fmla="*/ 4419656 w 4419656"/>
              <a:gd name="connsiteY2" fmla="*/ 3280348 h 4296027"/>
              <a:gd name="connsiteX3" fmla="*/ 0 w 4419656"/>
              <a:gd name="connsiteY3" fmla="*/ 4296027 h 4296027"/>
              <a:gd name="connsiteX4" fmla="*/ 618649 w 4419656"/>
              <a:gd name="connsiteY4" fmla="*/ 0 h 4296027"/>
              <a:gd name="connsiteX0" fmla="*/ 644857 w 4445864"/>
              <a:gd name="connsiteY0" fmla="*/ 0 h 4278701"/>
              <a:gd name="connsiteX1" fmla="*/ 4445864 w 4445864"/>
              <a:gd name="connsiteY1" fmla="*/ 181548 h 4278701"/>
              <a:gd name="connsiteX2" fmla="*/ 4445864 w 4445864"/>
              <a:gd name="connsiteY2" fmla="*/ 3280348 h 4278701"/>
              <a:gd name="connsiteX3" fmla="*/ 0 w 4445864"/>
              <a:gd name="connsiteY3" fmla="*/ 4278701 h 4278701"/>
              <a:gd name="connsiteX4" fmla="*/ 644857 w 4445864"/>
              <a:gd name="connsiteY4" fmla="*/ 0 h 4278701"/>
              <a:gd name="connsiteX0" fmla="*/ 677625 w 4478632"/>
              <a:gd name="connsiteY0" fmla="*/ 0 h 4288055"/>
              <a:gd name="connsiteX1" fmla="*/ 4478632 w 4478632"/>
              <a:gd name="connsiteY1" fmla="*/ 181548 h 4288055"/>
              <a:gd name="connsiteX2" fmla="*/ 4478632 w 4478632"/>
              <a:gd name="connsiteY2" fmla="*/ 3280348 h 4288055"/>
              <a:gd name="connsiteX3" fmla="*/ 0 w 4478632"/>
              <a:gd name="connsiteY3" fmla="*/ 4288055 h 4288055"/>
              <a:gd name="connsiteX4" fmla="*/ 677625 w 4478632"/>
              <a:gd name="connsiteY4" fmla="*/ 0 h 4288055"/>
              <a:gd name="connsiteX0" fmla="*/ 730043 w 4478632"/>
              <a:gd name="connsiteY0" fmla="*/ 0 h 4253403"/>
              <a:gd name="connsiteX1" fmla="*/ 4478632 w 4478632"/>
              <a:gd name="connsiteY1" fmla="*/ 146896 h 4253403"/>
              <a:gd name="connsiteX2" fmla="*/ 4478632 w 4478632"/>
              <a:gd name="connsiteY2" fmla="*/ 3245696 h 4253403"/>
              <a:gd name="connsiteX3" fmla="*/ 0 w 4478632"/>
              <a:gd name="connsiteY3" fmla="*/ 4253403 h 4253403"/>
              <a:gd name="connsiteX4" fmla="*/ 730043 w 4478632"/>
              <a:gd name="connsiteY4" fmla="*/ 0 h 4253403"/>
              <a:gd name="connsiteX0" fmla="*/ 694009 w 4478632"/>
              <a:gd name="connsiteY0" fmla="*/ 0 h 4292732"/>
              <a:gd name="connsiteX1" fmla="*/ 4478632 w 4478632"/>
              <a:gd name="connsiteY1" fmla="*/ 186225 h 4292732"/>
              <a:gd name="connsiteX2" fmla="*/ 4478632 w 4478632"/>
              <a:gd name="connsiteY2" fmla="*/ 3285025 h 4292732"/>
              <a:gd name="connsiteX3" fmla="*/ 0 w 4478632"/>
              <a:gd name="connsiteY3" fmla="*/ 4292732 h 4292732"/>
              <a:gd name="connsiteX4" fmla="*/ 694009 w 4478632"/>
              <a:gd name="connsiteY4" fmla="*/ 0 h 4292732"/>
              <a:gd name="connsiteX0" fmla="*/ 694009 w 4478632"/>
              <a:gd name="connsiteY0" fmla="*/ 0 h 4292732"/>
              <a:gd name="connsiteX1" fmla="*/ 3442023 w 4478632"/>
              <a:gd name="connsiteY1" fmla="*/ 1197984 h 4292732"/>
              <a:gd name="connsiteX2" fmla="*/ 4478632 w 4478632"/>
              <a:gd name="connsiteY2" fmla="*/ 3285025 h 4292732"/>
              <a:gd name="connsiteX3" fmla="*/ 0 w 4478632"/>
              <a:gd name="connsiteY3" fmla="*/ 4292732 h 4292732"/>
              <a:gd name="connsiteX4" fmla="*/ 694009 w 4478632"/>
              <a:gd name="connsiteY4" fmla="*/ 0 h 4292732"/>
              <a:gd name="connsiteX0" fmla="*/ 694009 w 4478632"/>
              <a:gd name="connsiteY0" fmla="*/ 0 h 4292732"/>
              <a:gd name="connsiteX1" fmla="*/ 3260535 w 4478632"/>
              <a:gd name="connsiteY1" fmla="*/ 661505 h 4292732"/>
              <a:gd name="connsiteX2" fmla="*/ 4478632 w 4478632"/>
              <a:gd name="connsiteY2" fmla="*/ 3285025 h 4292732"/>
              <a:gd name="connsiteX3" fmla="*/ 0 w 4478632"/>
              <a:gd name="connsiteY3" fmla="*/ 4292732 h 4292732"/>
              <a:gd name="connsiteX4" fmla="*/ 694009 w 4478632"/>
              <a:gd name="connsiteY4" fmla="*/ 0 h 4292732"/>
              <a:gd name="connsiteX0" fmla="*/ 694009 w 3427113"/>
              <a:gd name="connsiteY0" fmla="*/ 0 h 4292732"/>
              <a:gd name="connsiteX1" fmla="*/ 3260535 w 3427113"/>
              <a:gd name="connsiteY1" fmla="*/ 661505 h 4292732"/>
              <a:gd name="connsiteX2" fmla="*/ 3427113 w 3427113"/>
              <a:gd name="connsiteY2" fmla="*/ 4021074 h 4292732"/>
              <a:gd name="connsiteX3" fmla="*/ 0 w 3427113"/>
              <a:gd name="connsiteY3" fmla="*/ 4292732 h 4292732"/>
              <a:gd name="connsiteX4" fmla="*/ 694009 w 3427113"/>
              <a:gd name="connsiteY4" fmla="*/ 0 h 4292732"/>
              <a:gd name="connsiteX0" fmla="*/ 694009 w 3260535"/>
              <a:gd name="connsiteY0" fmla="*/ 0 h 4312135"/>
              <a:gd name="connsiteX1" fmla="*/ 3260535 w 3260535"/>
              <a:gd name="connsiteY1" fmla="*/ 661505 h 4312135"/>
              <a:gd name="connsiteX2" fmla="*/ 3053035 w 3260535"/>
              <a:gd name="connsiteY2" fmla="*/ 4312135 h 4312135"/>
              <a:gd name="connsiteX3" fmla="*/ 0 w 3260535"/>
              <a:gd name="connsiteY3" fmla="*/ 4292732 h 4312135"/>
              <a:gd name="connsiteX4" fmla="*/ 694009 w 3260535"/>
              <a:gd name="connsiteY4" fmla="*/ 0 h 4312135"/>
              <a:gd name="connsiteX0" fmla="*/ 694009 w 3053035"/>
              <a:gd name="connsiteY0" fmla="*/ 0 h 4312135"/>
              <a:gd name="connsiteX1" fmla="*/ 2917087 w 3053035"/>
              <a:gd name="connsiteY1" fmla="*/ 128731 h 4312135"/>
              <a:gd name="connsiteX2" fmla="*/ 3053035 w 3053035"/>
              <a:gd name="connsiteY2" fmla="*/ 4312135 h 4312135"/>
              <a:gd name="connsiteX3" fmla="*/ 0 w 3053035"/>
              <a:gd name="connsiteY3" fmla="*/ 4292732 h 4312135"/>
              <a:gd name="connsiteX4" fmla="*/ 694009 w 3053035"/>
              <a:gd name="connsiteY4" fmla="*/ 0 h 4312135"/>
              <a:gd name="connsiteX0" fmla="*/ 694009 w 3183003"/>
              <a:gd name="connsiteY0" fmla="*/ 32228 h 4344363"/>
              <a:gd name="connsiteX1" fmla="*/ 3183003 w 3183003"/>
              <a:gd name="connsiteY1" fmla="*/ 0 h 4344363"/>
              <a:gd name="connsiteX2" fmla="*/ 3053035 w 3183003"/>
              <a:gd name="connsiteY2" fmla="*/ 4344363 h 4344363"/>
              <a:gd name="connsiteX3" fmla="*/ 0 w 3183003"/>
              <a:gd name="connsiteY3" fmla="*/ 4324960 h 4344363"/>
              <a:gd name="connsiteX4" fmla="*/ 694009 w 3183003"/>
              <a:gd name="connsiteY4" fmla="*/ 32228 h 4344363"/>
              <a:gd name="connsiteX0" fmla="*/ 694009 w 3183003"/>
              <a:gd name="connsiteY0" fmla="*/ 32228 h 4666842"/>
              <a:gd name="connsiteX1" fmla="*/ 3183003 w 3183003"/>
              <a:gd name="connsiteY1" fmla="*/ 0 h 4666842"/>
              <a:gd name="connsiteX2" fmla="*/ 2904102 w 3183003"/>
              <a:gd name="connsiteY2" fmla="*/ 4666842 h 4666842"/>
              <a:gd name="connsiteX3" fmla="*/ 0 w 3183003"/>
              <a:gd name="connsiteY3" fmla="*/ 4324960 h 4666842"/>
              <a:gd name="connsiteX4" fmla="*/ 694009 w 3183003"/>
              <a:gd name="connsiteY4" fmla="*/ 32228 h 4666842"/>
              <a:gd name="connsiteX0" fmla="*/ 694009 w 3183003"/>
              <a:gd name="connsiteY0" fmla="*/ 32228 h 4324960"/>
              <a:gd name="connsiteX1" fmla="*/ 3183003 w 3183003"/>
              <a:gd name="connsiteY1" fmla="*/ 0 h 4324960"/>
              <a:gd name="connsiteX2" fmla="*/ 2789063 w 3183003"/>
              <a:gd name="connsiteY2" fmla="*/ 4214167 h 4324960"/>
              <a:gd name="connsiteX3" fmla="*/ 0 w 3183003"/>
              <a:gd name="connsiteY3" fmla="*/ 4324960 h 4324960"/>
              <a:gd name="connsiteX4" fmla="*/ 694009 w 3183003"/>
              <a:gd name="connsiteY4" fmla="*/ 32228 h 4324960"/>
              <a:gd name="connsiteX0" fmla="*/ 694009 w 3183003"/>
              <a:gd name="connsiteY0" fmla="*/ 32228 h 4324960"/>
              <a:gd name="connsiteX1" fmla="*/ 3183003 w 3183003"/>
              <a:gd name="connsiteY1" fmla="*/ 0 h 4324960"/>
              <a:gd name="connsiteX2" fmla="*/ 2715082 w 3183003"/>
              <a:gd name="connsiteY2" fmla="*/ 4302618 h 4324960"/>
              <a:gd name="connsiteX3" fmla="*/ 0 w 3183003"/>
              <a:gd name="connsiteY3" fmla="*/ 4324960 h 4324960"/>
              <a:gd name="connsiteX4" fmla="*/ 694009 w 3183003"/>
              <a:gd name="connsiteY4" fmla="*/ 32228 h 4324960"/>
              <a:gd name="connsiteX0" fmla="*/ 694009 w 3183003"/>
              <a:gd name="connsiteY0" fmla="*/ 32228 h 4342888"/>
              <a:gd name="connsiteX1" fmla="*/ 3183003 w 3183003"/>
              <a:gd name="connsiteY1" fmla="*/ 0 h 4342888"/>
              <a:gd name="connsiteX2" fmla="*/ 2772647 w 3183003"/>
              <a:gd name="connsiteY2" fmla="*/ 4342888 h 4342888"/>
              <a:gd name="connsiteX3" fmla="*/ 0 w 3183003"/>
              <a:gd name="connsiteY3" fmla="*/ 4324960 h 4342888"/>
              <a:gd name="connsiteX4" fmla="*/ 694009 w 3183003"/>
              <a:gd name="connsiteY4" fmla="*/ 32228 h 4342888"/>
              <a:gd name="connsiteX0" fmla="*/ 694009 w 3304254"/>
              <a:gd name="connsiteY0" fmla="*/ 91646 h 4402306"/>
              <a:gd name="connsiteX1" fmla="*/ 3304254 w 3304254"/>
              <a:gd name="connsiteY1" fmla="*/ 0 h 4402306"/>
              <a:gd name="connsiteX2" fmla="*/ 2772647 w 3304254"/>
              <a:gd name="connsiteY2" fmla="*/ 4402306 h 4402306"/>
              <a:gd name="connsiteX3" fmla="*/ 0 w 3304254"/>
              <a:gd name="connsiteY3" fmla="*/ 4384378 h 4402306"/>
              <a:gd name="connsiteX4" fmla="*/ 694009 w 3304254"/>
              <a:gd name="connsiteY4" fmla="*/ 91646 h 4402306"/>
              <a:gd name="connsiteX0" fmla="*/ 694009 w 3454036"/>
              <a:gd name="connsiteY0" fmla="*/ 63524 h 4374184"/>
              <a:gd name="connsiteX1" fmla="*/ 3454036 w 3454036"/>
              <a:gd name="connsiteY1" fmla="*/ 0 h 4374184"/>
              <a:gd name="connsiteX2" fmla="*/ 2772647 w 3454036"/>
              <a:gd name="connsiteY2" fmla="*/ 4374184 h 4374184"/>
              <a:gd name="connsiteX3" fmla="*/ 0 w 3454036"/>
              <a:gd name="connsiteY3" fmla="*/ 4356256 h 4374184"/>
              <a:gd name="connsiteX4" fmla="*/ 694009 w 3454036"/>
              <a:gd name="connsiteY4" fmla="*/ 63524 h 4374184"/>
              <a:gd name="connsiteX0" fmla="*/ 694009 w 3454036"/>
              <a:gd name="connsiteY0" fmla="*/ 63524 h 4663454"/>
              <a:gd name="connsiteX1" fmla="*/ 3454036 w 3454036"/>
              <a:gd name="connsiteY1" fmla="*/ 0 h 4663454"/>
              <a:gd name="connsiteX2" fmla="*/ 2727639 w 3454036"/>
              <a:gd name="connsiteY2" fmla="*/ 4663454 h 4663454"/>
              <a:gd name="connsiteX3" fmla="*/ 0 w 3454036"/>
              <a:gd name="connsiteY3" fmla="*/ 4356256 h 4663454"/>
              <a:gd name="connsiteX4" fmla="*/ 694009 w 3454036"/>
              <a:gd name="connsiteY4" fmla="*/ 63524 h 4663454"/>
              <a:gd name="connsiteX0" fmla="*/ 694009 w 3454036"/>
              <a:gd name="connsiteY0" fmla="*/ 63524 h 4534734"/>
              <a:gd name="connsiteX1" fmla="*/ 3454036 w 3454036"/>
              <a:gd name="connsiteY1" fmla="*/ 0 h 4534734"/>
              <a:gd name="connsiteX2" fmla="*/ 2744054 w 3454036"/>
              <a:gd name="connsiteY2" fmla="*/ 4534734 h 4534734"/>
              <a:gd name="connsiteX3" fmla="*/ 0 w 3454036"/>
              <a:gd name="connsiteY3" fmla="*/ 4356256 h 4534734"/>
              <a:gd name="connsiteX4" fmla="*/ 694009 w 3454036"/>
              <a:gd name="connsiteY4" fmla="*/ 63524 h 4534734"/>
              <a:gd name="connsiteX0" fmla="*/ 694009 w 3454036"/>
              <a:gd name="connsiteY0" fmla="*/ 63524 h 4530968"/>
              <a:gd name="connsiteX1" fmla="*/ 3454036 w 3454036"/>
              <a:gd name="connsiteY1" fmla="*/ 0 h 4530968"/>
              <a:gd name="connsiteX2" fmla="*/ 2657926 w 3454036"/>
              <a:gd name="connsiteY2" fmla="*/ 4530968 h 4530968"/>
              <a:gd name="connsiteX3" fmla="*/ 0 w 3454036"/>
              <a:gd name="connsiteY3" fmla="*/ 4356256 h 4530968"/>
              <a:gd name="connsiteX4" fmla="*/ 694009 w 3454036"/>
              <a:gd name="connsiteY4" fmla="*/ 63524 h 4530968"/>
              <a:gd name="connsiteX0" fmla="*/ 694009 w 3454036"/>
              <a:gd name="connsiteY0" fmla="*/ 63524 h 4462636"/>
              <a:gd name="connsiteX1" fmla="*/ 3454036 w 3454036"/>
              <a:gd name="connsiteY1" fmla="*/ 0 h 4462636"/>
              <a:gd name="connsiteX2" fmla="*/ 2698667 w 3454036"/>
              <a:gd name="connsiteY2" fmla="*/ 4462636 h 4462636"/>
              <a:gd name="connsiteX3" fmla="*/ 0 w 3454036"/>
              <a:gd name="connsiteY3" fmla="*/ 4356256 h 4462636"/>
              <a:gd name="connsiteX4" fmla="*/ 694009 w 3454036"/>
              <a:gd name="connsiteY4" fmla="*/ 63524 h 4462636"/>
              <a:gd name="connsiteX0" fmla="*/ 694009 w 3454036"/>
              <a:gd name="connsiteY0" fmla="*/ 63524 h 4428455"/>
              <a:gd name="connsiteX1" fmla="*/ 3454036 w 3454036"/>
              <a:gd name="connsiteY1" fmla="*/ 0 h 4428455"/>
              <a:gd name="connsiteX2" fmla="*/ 2657016 w 3454036"/>
              <a:gd name="connsiteY2" fmla="*/ 4428455 h 4428455"/>
              <a:gd name="connsiteX3" fmla="*/ 0 w 3454036"/>
              <a:gd name="connsiteY3" fmla="*/ 4356256 h 4428455"/>
              <a:gd name="connsiteX4" fmla="*/ 694009 w 3454036"/>
              <a:gd name="connsiteY4" fmla="*/ 63524 h 4428455"/>
              <a:gd name="connsiteX0" fmla="*/ 694009 w 3454036"/>
              <a:gd name="connsiteY0" fmla="*/ 63524 h 4435957"/>
              <a:gd name="connsiteX1" fmla="*/ 3454036 w 3454036"/>
              <a:gd name="connsiteY1" fmla="*/ 0 h 4435957"/>
              <a:gd name="connsiteX2" fmla="*/ 2705228 w 3454036"/>
              <a:gd name="connsiteY2" fmla="*/ 4435957 h 4435957"/>
              <a:gd name="connsiteX3" fmla="*/ 0 w 3454036"/>
              <a:gd name="connsiteY3" fmla="*/ 4356256 h 4435957"/>
              <a:gd name="connsiteX4" fmla="*/ 694009 w 3454036"/>
              <a:gd name="connsiteY4" fmla="*/ 63524 h 4435957"/>
              <a:gd name="connsiteX0" fmla="*/ 694009 w 3350582"/>
              <a:gd name="connsiteY0" fmla="*/ 41081 h 4413514"/>
              <a:gd name="connsiteX1" fmla="*/ 3350582 w 3350582"/>
              <a:gd name="connsiteY1" fmla="*/ 0 h 4413514"/>
              <a:gd name="connsiteX2" fmla="*/ 2705228 w 3350582"/>
              <a:gd name="connsiteY2" fmla="*/ 4413514 h 4413514"/>
              <a:gd name="connsiteX3" fmla="*/ 0 w 3350582"/>
              <a:gd name="connsiteY3" fmla="*/ 4333813 h 4413514"/>
              <a:gd name="connsiteX4" fmla="*/ 694009 w 3350582"/>
              <a:gd name="connsiteY4" fmla="*/ 41081 h 4413514"/>
              <a:gd name="connsiteX0" fmla="*/ 694009 w 3407206"/>
              <a:gd name="connsiteY0" fmla="*/ 0 h 4372433"/>
              <a:gd name="connsiteX1" fmla="*/ 3407206 w 3407206"/>
              <a:gd name="connsiteY1" fmla="*/ 20721 h 4372433"/>
              <a:gd name="connsiteX2" fmla="*/ 2705228 w 3407206"/>
              <a:gd name="connsiteY2" fmla="*/ 4372433 h 4372433"/>
              <a:gd name="connsiteX3" fmla="*/ 0 w 3407206"/>
              <a:gd name="connsiteY3" fmla="*/ 4292732 h 4372433"/>
              <a:gd name="connsiteX4" fmla="*/ 694009 w 3407206"/>
              <a:gd name="connsiteY4" fmla="*/ 0 h 4372433"/>
              <a:gd name="connsiteX0" fmla="*/ 694009 w 3411412"/>
              <a:gd name="connsiteY0" fmla="*/ 0 h 4372433"/>
              <a:gd name="connsiteX1" fmla="*/ 3411412 w 3411412"/>
              <a:gd name="connsiteY1" fmla="*/ 47872 h 4372433"/>
              <a:gd name="connsiteX2" fmla="*/ 2705228 w 3411412"/>
              <a:gd name="connsiteY2" fmla="*/ 4372433 h 4372433"/>
              <a:gd name="connsiteX3" fmla="*/ 0 w 3411412"/>
              <a:gd name="connsiteY3" fmla="*/ 4292732 h 4372433"/>
              <a:gd name="connsiteX4" fmla="*/ 694009 w 3411412"/>
              <a:gd name="connsiteY4" fmla="*/ 0 h 4372433"/>
              <a:gd name="connsiteX0" fmla="*/ 694009 w 3411412"/>
              <a:gd name="connsiteY0" fmla="*/ 0 h 4346695"/>
              <a:gd name="connsiteX1" fmla="*/ 3411412 w 3411412"/>
              <a:gd name="connsiteY1" fmla="*/ 47872 h 4346695"/>
              <a:gd name="connsiteX2" fmla="*/ 2733320 w 3411412"/>
              <a:gd name="connsiteY2" fmla="*/ 4346695 h 4346695"/>
              <a:gd name="connsiteX3" fmla="*/ 0 w 3411412"/>
              <a:gd name="connsiteY3" fmla="*/ 4292732 h 4346695"/>
              <a:gd name="connsiteX4" fmla="*/ 694009 w 3411412"/>
              <a:gd name="connsiteY4" fmla="*/ 0 h 4346695"/>
              <a:gd name="connsiteX0" fmla="*/ 694009 w 3411412"/>
              <a:gd name="connsiteY0" fmla="*/ 0 h 4340134"/>
              <a:gd name="connsiteX1" fmla="*/ 3411412 w 3411412"/>
              <a:gd name="connsiteY1" fmla="*/ 47872 h 4340134"/>
              <a:gd name="connsiteX2" fmla="*/ 2706640 w 3411412"/>
              <a:gd name="connsiteY2" fmla="*/ 4340134 h 4340134"/>
              <a:gd name="connsiteX3" fmla="*/ 0 w 3411412"/>
              <a:gd name="connsiteY3" fmla="*/ 4292732 h 4340134"/>
              <a:gd name="connsiteX4" fmla="*/ 694009 w 3411412"/>
              <a:gd name="connsiteY4" fmla="*/ 0 h 4340134"/>
              <a:gd name="connsiteX0" fmla="*/ 694009 w 3411412"/>
              <a:gd name="connsiteY0" fmla="*/ 0 h 4352783"/>
              <a:gd name="connsiteX1" fmla="*/ 3411412 w 3411412"/>
              <a:gd name="connsiteY1" fmla="*/ 47872 h 4352783"/>
              <a:gd name="connsiteX2" fmla="*/ 2749233 w 3411412"/>
              <a:gd name="connsiteY2" fmla="*/ 4352783 h 4352783"/>
              <a:gd name="connsiteX3" fmla="*/ 0 w 3411412"/>
              <a:gd name="connsiteY3" fmla="*/ 4292732 h 4352783"/>
              <a:gd name="connsiteX4" fmla="*/ 694009 w 3411412"/>
              <a:gd name="connsiteY4" fmla="*/ 0 h 4352783"/>
              <a:gd name="connsiteX0" fmla="*/ 782492 w 3411412"/>
              <a:gd name="connsiteY0" fmla="*/ 0 h 4402847"/>
              <a:gd name="connsiteX1" fmla="*/ 3411412 w 3411412"/>
              <a:gd name="connsiteY1" fmla="*/ 97936 h 4402847"/>
              <a:gd name="connsiteX2" fmla="*/ 2749233 w 3411412"/>
              <a:gd name="connsiteY2" fmla="*/ 4402847 h 4402847"/>
              <a:gd name="connsiteX3" fmla="*/ 0 w 3411412"/>
              <a:gd name="connsiteY3" fmla="*/ 4342796 h 4402847"/>
              <a:gd name="connsiteX4" fmla="*/ 782492 w 3411412"/>
              <a:gd name="connsiteY4" fmla="*/ 0 h 4402847"/>
              <a:gd name="connsiteX0" fmla="*/ 935570 w 3411412"/>
              <a:gd name="connsiteY0" fmla="*/ 0 h 4450086"/>
              <a:gd name="connsiteX1" fmla="*/ 3411412 w 3411412"/>
              <a:gd name="connsiteY1" fmla="*/ 145175 h 4450086"/>
              <a:gd name="connsiteX2" fmla="*/ 2749233 w 3411412"/>
              <a:gd name="connsiteY2" fmla="*/ 4450086 h 4450086"/>
              <a:gd name="connsiteX3" fmla="*/ 0 w 3411412"/>
              <a:gd name="connsiteY3" fmla="*/ 4390035 h 4450086"/>
              <a:gd name="connsiteX4" fmla="*/ 935570 w 3411412"/>
              <a:gd name="connsiteY4" fmla="*/ 0 h 4450086"/>
              <a:gd name="connsiteX0" fmla="*/ 909832 w 3411412"/>
              <a:gd name="connsiteY0" fmla="*/ 0 h 4478179"/>
              <a:gd name="connsiteX1" fmla="*/ 3411412 w 3411412"/>
              <a:gd name="connsiteY1" fmla="*/ 173268 h 4478179"/>
              <a:gd name="connsiteX2" fmla="*/ 2749233 w 3411412"/>
              <a:gd name="connsiteY2" fmla="*/ 4478179 h 4478179"/>
              <a:gd name="connsiteX3" fmla="*/ 0 w 3411412"/>
              <a:gd name="connsiteY3" fmla="*/ 4418128 h 4478179"/>
              <a:gd name="connsiteX4" fmla="*/ 909832 w 3411412"/>
              <a:gd name="connsiteY4" fmla="*/ 0 h 4478179"/>
              <a:gd name="connsiteX0" fmla="*/ 777815 w 3279395"/>
              <a:gd name="connsiteY0" fmla="*/ 0 h 4478179"/>
              <a:gd name="connsiteX1" fmla="*/ 3279395 w 3279395"/>
              <a:gd name="connsiteY1" fmla="*/ 173268 h 4478179"/>
              <a:gd name="connsiteX2" fmla="*/ 2617216 w 3279395"/>
              <a:gd name="connsiteY2" fmla="*/ 4478179 h 4478179"/>
              <a:gd name="connsiteX3" fmla="*/ 0 w 3279395"/>
              <a:gd name="connsiteY3" fmla="*/ 4359181 h 4478179"/>
              <a:gd name="connsiteX4" fmla="*/ 777815 w 3279395"/>
              <a:gd name="connsiteY4" fmla="*/ 0 h 4478179"/>
              <a:gd name="connsiteX0" fmla="*/ 667801 w 3169381"/>
              <a:gd name="connsiteY0" fmla="*/ 0 h 4478179"/>
              <a:gd name="connsiteX1" fmla="*/ 3169381 w 3169381"/>
              <a:gd name="connsiteY1" fmla="*/ 173268 h 4478179"/>
              <a:gd name="connsiteX2" fmla="*/ 2507202 w 3169381"/>
              <a:gd name="connsiteY2" fmla="*/ 4478179 h 4478179"/>
              <a:gd name="connsiteX3" fmla="*/ 0 w 3169381"/>
              <a:gd name="connsiteY3" fmla="*/ 4310059 h 4478179"/>
              <a:gd name="connsiteX4" fmla="*/ 667801 w 3169381"/>
              <a:gd name="connsiteY4" fmla="*/ 0 h 4478179"/>
              <a:gd name="connsiteX0" fmla="*/ 695893 w 3197473"/>
              <a:gd name="connsiteY0" fmla="*/ 0 h 4478179"/>
              <a:gd name="connsiteX1" fmla="*/ 3197473 w 3197473"/>
              <a:gd name="connsiteY1" fmla="*/ 173268 h 4478179"/>
              <a:gd name="connsiteX2" fmla="*/ 2535294 w 3197473"/>
              <a:gd name="connsiteY2" fmla="*/ 4478179 h 4478179"/>
              <a:gd name="connsiteX3" fmla="*/ 0 w 3197473"/>
              <a:gd name="connsiteY3" fmla="*/ 4335798 h 4478179"/>
              <a:gd name="connsiteX4" fmla="*/ 695893 w 3197473"/>
              <a:gd name="connsiteY4" fmla="*/ 0 h 4478179"/>
              <a:gd name="connsiteX0" fmla="*/ 733339 w 3234919"/>
              <a:gd name="connsiteY0" fmla="*/ 0 h 4478179"/>
              <a:gd name="connsiteX1" fmla="*/ 3234919 w 3234919"/>
              <a:gd name="connsiteY1" fmla="*/ 173268 h 4478179"/>
              <a:gd name="connsiteX2" fmla="*/ 2572740 w 3234919"/>
              <a:gd name="connsiteY2" fmla="*/ 4478179 h 4478179"/>
              <a:gd name="connsiteX3" fmla="*/ 0 w 3234919"/>
              <a:gd name="connsiteY3" fmla="*/ 4328767 h 4478179"/>
              <a:gd name="connsiteX4" fmla="*/ 733339 w 3234919"/>
              <a:gd name="connsiteY4" fmla="*/ 0 h 4478179"/>
              <a:gd name="connsiteX0" fmla="*/ 733339 w 3234919"/>
              <a:gd name="connsiteY0" fmla="*/ 0 h 4501123"/>
              <a:gd name="connsiteX1" fmla="*/ 3234919 w 3234919"/>
              <a:gd name="connsiteY1" fmla="*/ 173268 h 4501123"/>
              <a:gd name="connsiteX2" fmla="*/ 2604097 w 3234919"/>
              <a:gd name="connsiteY2" fmla="*/ 4501123 h 4501123"/>
              <a:gd name="connsiteX3" fmla="*/ 0 w 3234919"/>
              <a:gd name="connsiteY3" fmla="*/ 4328767 h 4501123"/>
              <a:gd name="connsiteX4" fmla="*/ 733339 w 3234919"/>
              <a:gd name="connsiteY4" fmla="*/ 0 h 4501123"/>
              <a:gd name="connsiteX0" fmla="*/ 733339 w 3234919"/>
              <a:gd name="connsiteY0" fmla="*/ 0 h 4527802"/>
              <a:gd name="connsiteX1" fmla="*/ 3234919 w 3234919"/>
              <a:gd name="connsiteY1" fmla="*/ 173268 h 4527802"/>
              <a:gd name="connsiteX2" fmla="*/ 2597537 w 3234919"/>
              <a:gd name="connsiteY2" fmla="*/ 4527802 h 4527802"/>
              <a:gd name="connsiteX3" fmla="*/ 0 w 3234919"/>
              <a:gd name="connsiteY3" fmla="*/ 4328767 h 4527802"/>
              <a:gd name="connsiteX4" fmla="*/ 733339 w 3234919"/>
              <a:gd name="connsiteY4" fmla="*/ 0 h 4527802"/>
              <a:gd name="connsiteX0" fmla="*/ 733339 w 3234919"/>
              <a:gd name="connsiteY0" fmla="*/ 0 h 4532479"/>
              <a:gd name="connsiteX1" fmla="*/ 3234919 w 3234919"/>
              <a:gd name="connsiteY1" fmla="*/ 173268 h 4532479"/>
              <a:gd name="connsiteX2" fmla="*/ 2581152 w 3234919"/>
              <a:gd name="connsiteY2" fmla="*/ 4532479 h 4532479"/>
              <a:gd name="connsiteX3" fmla="*/ 0 w 3234919"/>
              <a:gd name="connsiteY3" fmla="*/ 4328767 h 4532479"/>
              <a:gd name="connsiteX4" fmla="*/ 733339 w 3234919"/>
              <a:gd name="connsiteY4" fmla="*/ 0 h 4532479"/>
              <a:gd name="connsiteX0" fmla="*/ 733339 w 3234919"/>
              <a:gd name="connsiteY0" fmla="*/ 0 h 4568512"/>
              <a:gd name="connsiteX1" fmla="*/ 3234919 w 3234919"/>
              <a:gd name="connsiteY1" fmla="*/ 173268 h 4568512"/>
              <a:gd name="connsiteX2" fmla="*/ 2541823 w 3234919"/>
              <a:gd name="connsiteY2" fmla="*/ 4568512 h 4568512"/>
              <a:gd name="connsiteX3" fmla="*/ 0 w 3234919"/>
              <a:gd name="connsiteY3" fmla="*/ 4328767 h 4568512"/>
              <a:gd name="connsiteX4" fmla="*/ 733339 w 3234919"/>
              <a:gd name="connsiteY4" fmla="*/ 0 h 4568512"/>
              <a:gd name="connsiteX0" fmla="*/ 733339 w 3234919"/>
              <a:gd name="connsiteY0" fmla="*/ 0 h 4577395"/>
              <a:gd name="connsiteX1" fmla="*/ 3234919 w 3234919"/>
              <a:gd name="connsiteY1" fmla="*/ 173268 h 4577395"/>
              <a:gd name="connsiteX2" fmla="*/ 2498288 w 3234919"/>
              <a:gd name="connsiteY2" fmla="*/ 4577395 h 4577395"/>
              <a:gd name="connsiteX3" fmla="*/ 0 w 3234919"/>
              <a:gd name="connsiteY3" fmla="*/ 4328767 h 4577395"/>
              <a:gd name="connsiteX4" fmla="*/ 733339 w 3234919"/>
              <a:gd name="connsiteY4" fmla="*/ 0 h 4577395"/>
              <a:gd name="connsiteX0" fmla="*/ 733339 w 3234919"/>
              <a:gd name="connsiteY0" fmla="*/ 0 h 4570835"/>
              <a:gd name="connsiteX1" fmla="*/ 3234919 w 3234919"/>
              <a:gd name="connsiteY1" fmla="*/ 173268 h 4570835"/>
              <a:gd name="connsiteX2" fmla="*/ 2471609 w 3234919"/>
              <a:gd name="connsiteY2" fmla="*/ 4570835 h 4570835"/>
              <a:gd name="connsiteX3" fmla="*/ 0 w 3234919"/>
              <a:gd name="connsiteY3" fmla="*/ 4328767 h 4570835"/>
              <a:gd name="connsiteX4" fmla="*/ 733339 w 3234919"/>
              <a:gd name="connsiteY4" fmla="*/ 0 h 4570835"/>
              <a:gd name="connsiteX0" fmla="*/ 733339 w 3234919"/>
              <a:gd name="connsiteY0" fmla="*/ 0 h 4518418"/>
              <a:gd name="connsiteX1" fmla="*/ 3234919 w 3234919"/>
              <a:gd name="connsiteY1" fmla="*/ 173268 h 4518418"/>
              <a:gd name="connsiteX2" fmla="*/ 2506261 w 3234919"/>
              <a:gd name="connsiteY2" fmla="*/ 4518418 h 4518418"/>
              <a:gd name="connsiteX3" fmla="*/ 0 w 3234919"/>
              <a:gd name="connsiteY3" fmla="*/ 4328767 h 4518418"/>
              <a:gd name="connsiteX4" fmla="*/ 733339 w 3234919"/>
              <a:gd name="connsiteY4" fmla="*/ 0 h 4518418"/>
              <a:gd name="connsiteX0" fmla="*/ 733339 w 3234919"/>
              <a:gd name="connsiteY0" fmla="*/ 0 h 4512800"/>
              <a:gd name="connsiteX1" fmla="*/ 3234919 w 3234919"/>
              <a:gd name="connsiteY1" fmla="*/ 173268 h 4512800"/>
              <a:gd name="connsiteX2" fmla="*/ 2501114 w 3234919"/>
              <a:gd name="connsiteY2" fmla="*/ 4512800 h 4512800"/>
              <a:gd name="connsiteX3" fmla="*/ 0 w 3234919"/>
              <a:gd name="connsiteY3" fmla="*/ 4328767 h 4512800"/>
              <a:gd name="connsiteX4" fmla="*/ 733339 w 3234919"/>
              <a:gd name="connsiteY4" fmla="*/ 0 h 4512800"/>
              <a:gd name="connsiteX0" fmla="*/ 712278 w 3234919"/>
              <a:gd name="connsiteY0" fmla="*/ 0 h 4524508"/>
              <a:gd name="connsiteX1" fmla="*/ 3234919 w 3234919"/>
              <a:gd name="connsiteY1" fmla="*/ 184976 h 4524508"/>
              <a:gd name="connsiteX2" fmla="*/ 2501114 w 3234919"/>
              <a:gd name="connsiteY2" fmla="*/ 4524508 h 4524508"/>
              <a:gd name="connsiteX3" fmla="*/ 0 w 3234919"/>
              <a:gd name="connsiteY3" fmla="*/ 4340475 h 4524508"/>
              <a:gd name="connsiteX4" fmla="*/ 712278 w 3234919"/>
              <a:gd name="connsiteY4" fmla="*/ 0 h 4524508"/>
              <a:gd name="connsiteX0" fmla="*/ 696835 w 3234919"/>
              <a:gd name="connsiteY0" fmla="*/ 0 h 4541363"/>
              <a:gd name="connsiteX1" fmla="*/ 3234919 w 3234919"/>
              <a:gd name="connsiteY1" fmla="*/ 201831 h 4541363"/>
              <a:gd name="connsiteX2" fmla="*/ 2501114 w 3234919"/>
              <a:gd name="connsiteY2" fmla="*/ 4541363 h 4541363"/>
              <a:gd name="connsiteX3" fmla="*/ 0 w 3234919"/>
              <a:gd name="connsiteY3" fmla="*/ 4357330 h 4541363"/>
              <a:gd name="connsiteX4" fmla="*/ 696835 w 3234919"/>
              <a:gd name="connsiteY4" fmla="*/ 0 h 4541363"/>
              <a:gd name="connsiteX0" fmla="*/ 652039 w 3190123"/>
              <a:gd name="connsiteY0" fmla="*/ 0 h 4541363"/>
              <a:gd name="connsiteX1" fmla="*/ 3190123 w 3190123"/>
              <a:gd name="connsiteY1" fmla="*/ 201831 h 4541363"/>
              <a:gd name="connsiteX2" fmla="*/ 2456318 w 3190123"/>
              <a:gd name="connsiteY2" fmla="*/ 4541363 h 4541363"/>
              <a:gd name="connsiteX3" fmla="*/ 0 w 3190123"/>
              <a:gd name="connsiteY3" fmla="*/ 4390108 h 4541363"/>
              <a:gd name="connsiteX4" fmla="*/ 652039 w 3190123"/>
              <a:gd name="connsiteY4" fmla="*/ 0 h 4541363"/>
              <a:gd name="connsiteX0" fmla="*/ 682126 w 3220210"/>
              <a:gd name="connsiteY0" fmla="*/ 0 h 4541363"/>
              <a:gd name="connsiteX1" fmla="*/ 3220210 w 3220210"/>
              <a:gd name="connsiteY1" fmla="*/ 201831 h 4541363"/>
              <a:gd name="connsiteX2" fmla="*/ 2486405 w 3220210"/>
              <a:gd name="connsiteY2" fmla="*/ 4541363 h 4541363"/>
              <a:gd name="connsiteX3" fmla="*/ 0 w 3220210"/>
              <a:gd name="connsiteY3" fmla="*/ 4373382 h 4541363"/>
              <a:gd name="connsiteX4" fmla="*/ 682126 w 3220210"/>
              <a:gd name="connsiteY4" fmla="*/ 0 h 4541363"/>
              <a:gd name="connsiteX0" fmla="*/ 714231 w 3252315"/>
              <a:gd name="connsiteY0" fmla="*/ 0 h 4541363"/>
              <a:gd name="connsiteX1" fmla="*/ 3252315 w 3252315"/>
              <a:gd name="connsiteY1" fmla="*/ 201831 h 4541363"/>
              <a:gd name="connsiteX2" fmla="*/ 2518510 w 3252315"/>
              <a:gd name="connsiteY2" fmla="*/ 4541363 h 4541363"/>
              <a:gd name="connsiteX3" fmla="*/ 0 w 3252315"/>
              <a:gd name="connsiteY3" fmla="*/ 4402796 h 4541363"/>
              <a:gd name="connsiteX4" fmla="*/ 714231 w 3252315"/>
              <a:gd name="connsiteY4" fmla="*/ 0 h 4541363"/>
              <a:gd name="connsiteX0" fmla="*/ 714231 w 3217418"/>
              <a:gd name="connsiteY0" fmla="*/ 0 h 4541363"/>
              <a:gd name="connsiteX1" fmla="*/ 3217418 w 3217418"/>
              <a:gd name="connsiteY1" fmla="*/ 215013 h 4541363"/>
              <a:gd name="connsiteX2" fmla="*/ 2518510 w 3217418"/>
              <a:gd name="connsiteY2" fmla="*/ 4541363 h 4541363"/>
              <a:gd name="connsiteX3" fmla="*/ 0 w 3217418"/>
              <a:gd name="connsiteY3" fmla="*/ 4402796 h 4541363"/>
              <a:gd name="connsiteX4" fmla="*/ 714231 w 3217418"/>
              <a:gd name="connsiteY4" fmla="*/ 0 h 4541363"/>
              <a:gd name="connsiteX0" fmla="*/ 714231 w 3178269"/>
              <a:gd name="connsiteY0" fmla="*/ 0 h 4541363"/>
              <a:gd name="connsiteX1" fmla="*/ 3178269 w 3178269"/>
              <a:gd name="connsiteY1" fmla="*/ 213301 h 4541363"/>
              <a:gd name="connsiteX2" fmla="*/ 2518510 w 3178269"/>
              <a:gd name="connsiteY2" fmla="*/ 4541363 h 4541363"/>
              <a:gd name="connsiteX3" fmla="*/ 0 w 3178269"/>
              <a:gd name="connsiteY3" fmla="*/ 4402796 h 4541363"/>
              <a:gd name="connsiteX4" fmla="*/ 714231 w 3178269"/>
              <a:gd name="connsiteY4" fmla="*/ 0 h 4541363"/>
              <a:gd name="connsiteX0" fmla="*/ 714231 w 3198272"/>
              <a:gd name="connsiteY0" fmla="*/ 0 h 4541363"/>
              <a:gd name="connsiteX1" fmla="*/ 3198272 w 3198272"/>
              <a:gd name="connsiteY1" fmla="*/ 204370 h 4541363"/>
              <a:gd name="connsiteX2" fmla="*/ 2518510 w 3198272"/>
              <a:gd name="connsiteY2" fmla="*/ 4541363 h 4541363"/>
              <a:gd name="connsiteX3" fmla="*/ 0 w 3198272"/>
              <a:gd name="connsiteY3" fmla="*/ 4402796 h 4541363"/>
              <a:gd name="connsiteX4" fmla="*/ 714231 w 3198272"/>
              <a:gd name="connsiteY4" fmla="*/ 0 h 454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8272" h="4541363">
                <a:moveTo>
                  <a:pt x="714231" y="0"/>
                </a:moveTo>
                <a:lnTo>
                  <a:pt x="3198272" y="204370"/>
                </a:lnTo>
                <a:lnTo>
                  <a:pt x="2518510" y="4541363"/>
                </a:lnTo>
                <a:lnTo>
                  <a:pt x="0" y="4402796"/>
                </a:lnTo>
                <a:lnTo>
                  <a:pt x="714231" y="0"/>
                </a:lnTo>
                <a:close/>
              </a:path>
            </a:pathLst>
          </a:custGeom>
          <a:solidFill>
            <a:schemeClr val="bg2"/>
          </a:solidFill>
          <a:scene3d>
            <a:camera prst="orthographicFront">
              <a:rot lat="1800000" lon="3000000" rev="1200000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 rot="18749774">
            <a:off x="3749936" y="2696168"/>
            <a:ext cx="3252315" cy="4541363"/>
          </a:xfrm>
          <a:custGeom>
            <a:avLst/>
            <a:gdLst>
              <a:gd name="connsiteX0" fmla="*/ 0 w 4089398"/>
              <a:gd name="connsiteY0" fmla="*/ 0 h 3098800"/>
              <a:gd name="connsiteX1" fmla="*/ 4089398 w 4089398"/>
              <a:gd name="connsiteY1" fmla="*/ 0 h 3098800"/>
              <a:gd name="connsiteX2" fmla="*/ 4089398 w 4089398"/>
              <a:gd name="connsiteY2" fmla="*/ 3098800 h 3098800"/>
              <a:gd name="connsiteX3" fmla="*/ 0 w 4089398"/>
              <a:gd name="connsiteY3" fmla="*/ 3098800 h 3098800"/>
              <a:gd name="connsiteX4" fmla="*/ 0 w 4089398"/>
              <a:gd name="connsiteY4" fmla="*/ 0 h 3098800"/>
              <a:gd name="connsiteX0" fmla="*/ 76019 w 4165417"/>
              <a:gd name="connsiteY0" fmla="*/ 0 h 3850538"/>
              <a:gd name="connsiteX1" fmla="*/ 4165417 w 4165417"/>
              <a:gd name="connsiteY1" fmla="*/ 0 h 3850538"/>
              <a:gd name="connsiteX2" fmla="*/ 4165417 w 4165417"/>
              <a:gd name="connsiteY2" fmla="*/ 3098800 h 3850538"/>
              <a:gd name="connsiteX3" fmla="*/ 0 w 4165417"/>
              <a:gd name="connsiteY3" fmla="*/ 3850538 h 3850538"/>
              <a:gd name="connsiteX4" fmla="*/ 76019 w 4165417"/>
              <a:gd name="connsiteY4" fmla="*/ 0 h 3850538"/>
              <a:gd name="connsiteX0" fmla="*/ 252573 w 4341971"/>
              <a:gd name="connsiteY0" fmla="*/ 0 h 4187989"/>
              <a:gd name="connsiteX1" fmla="*/ 4341971 w 4341971"/>
              <a:gd name="connsiteY1" fmla="*/ 0 h 4187989"/>
              <a:gd name="connsiteX2" fmla="*/ 4341971 w 4341971"/>
              <a:gd name="connsiteY2" fmla="*/ 3098800 h 4187989"/>
              <a:gd name="connsiteX3" fmla="*/ 0 w 4341971"/>
              <a:gd name="connsiteY3" fmla="*/ 4187989 h 4187989"/>
              <a:gd name="connsiteX4" fmla="*/ 252573 w 4341971"/>
              <a:gd name="connsiteY4" fmla="*/ 0 h 4187989"/>
              <a:gd name="connsiteX0" fmla="*/ 363529 w 4341971"/>
              <a:gd name="connsiteY0" fmla="*/ 0 h 4258643"/>
              <a:gd name="connsiteX1" fmla="*/ 4341971 w 4341971"/>
              <a:gd name="connsiteY1" fmla="*/ 70654 h 4258643"/>
              <a:gd name="connsiteX2" fmla="*/ 4341971 w 4341971"/>
              <a:gd name="connsiteY2" fmla="*/ 3169454 h 4258643"/>
              <a:gd name="connsiteX3" fmla="*/ 0 w 4341971"/>
              <a:gd name="connsiteY3" fmla="*/ 4258643 h 4258643"/>
              <a:gd name="connsiteX4" fmla="*/ 363529 w 4341971"/>
              <a:gd name="connsiteY4" fmla="*/ 0 h 4258643"/>
              <a:gd name="connsiteX0" fmla="*/ 530637 w 4341971"/>
              <a:gd name="connsiteY0" fmla="*/ 0 h 4256729"/>
              <a:gd name="connsiteX1" fmla="*/ 4341971 w 4341971"/>
              <a:gd name="connsiteY1" fmla="*/ 68740 h 4256729"/>
              <a:gd name="connsiteX2" fmla="*/ 4341971 w 4341971"/>
              <a:gd name="connsiteY2" fmla="*/ 3167540 h 4256729"/>
              <a:gd name="connsiteX3" fmla="*/ 0 w 4341971"/>
              <a:gd name="connsiteY3" fmla="*/ 4256729 h 4256729"/>
              <a:gd name="connsiteX4" fmla="*/ 530637 w 4341971"/>
              <a:gd name="connsiteY4" fmla="*/ 0 h 4256729"/>
              <a:gd name="connsiteX0" fmla="*/ 582615 w 4341971"/>
              <a:gd name="connsiteY0" fmla="*/ 0 h 4335355"/>
              <a:gd name="connsiteX1" fmla="*/ 4341971 w 4341971"/>
              <a:gd name="connsiteY1" fmla="*/ 147366 h 4335355"/>
              <a:gd name="connsiteX2" fmla="*/ 4341971 w 4341971"/>
              <a:gd name="connsiteY2" fmla="*/ 3246166 h 4335355"/>
              <a:gd name="connsiteX3" fmla="*/ 0 w 4341971"/>
              <a:gd name="connsiteY3" fmla="*/ 4335355 h 4335355"/>
              <a:gd name="connsiteX4" fmla="*/ 582615 w 4341971"/>
              <a:gd name="connsiteY4" fmla="*/ 0 h 4335355"/>
              <a:gd name="connsiteX0" fmla="*/ 535816 w 4341971"/>
              <a:gd name="connsiteY0" fmla="*/ 0 h 4375155"/>
              <a:gd name="connsiteX1" fmla="*/ 4341971 w 4341971"/>
              <a:gd name="connsiteY1" fmla="*/ 187166 h 4375155"/>
              <a:gd name="connsiteX2" fmla="*/ 4341971 w 4341971"/>
              <a:gd name="connsiteY2" fmla="*/ 3285966 h 4375155"/>
              <a:gd name="connsiteX3" fmla="*/ 0 w 4341971"/>
              <a:gd name="connsiteY3" fmla="*/ 4375155 h 4375155"/>
              <a:gd name="connsiteX4" fmla="*/ 535816 w 4341971"/>
              <a:gd name="connsiteY4" fmla="*/ 0 h 4375155"/>
              <a:gd name="connsiteX0" fmla="*/ 546111 w 4341971"/>
              <a:gd name="connsiteY0" fmla="*/ 0 h 4363918"/>
              <a:gd name="connsiteX1" fmla="*/ 4341971 w 4341971"/>
              <a:gd name="connsiteY1" fmla="*/ 175929 h 4363918"/>
              <a:gd name="connsiteX2" fmla="*/ 4341971 w 4341971"/>
              <a:gd name="connsiteY2" fmla="*/ 3274729 h 4363918"/>
              <a:gd name="connsiteX3" fmla="*/ 0 w 4341971"/>
              <a:gd name="connsiteY3" fmla="*/ 4363918 h 4363918"/>
              <a:gd name="connsiteX4" fmla="*/ 546111 w 4341971"/>
              <a:gd name="connsiteY4" fmla="*/ 0 h 4363918"/>
              <a:gd name="connsiteX0" fmla="*/ 577467 w 4341971"/>
              <a:gd name="connsiteY0" fmla="*/ 0 h 4340974"/>
              <a:gd name="connsiteX1" fmla="*/ 4341971 w 4341971"/>
              <a:gd name="connsiteY1" fmla="*/ 152985 h 4340974"/>
              <a:gd name="connsiteX2" fmla="*/ 4341971 w 4341971"/>
              <a:gd name="connsiteY2" fmla="*/ 3251785 h 4340974"/>
              <a:gd name="connsiteX3" fmla="*/ 0 w 4341971"/>
              <a:gd name="connsiteY3" fmla="*/ 4340974 h 4340974"/>
              <a:gd name="connsiteX4" fmla="*/ 577467 w 4341971"/>
              <a:gd name="connsiteY4" fmla="*/ 0 h 4340974"/>
              <a:gd name="connsiteX0" fmla="*/ 578409 w 4341971"/>
              <a:gd name="connsiteY0" fmla="*/ 0 h 4362506"/>
              <a:gd name="connsiteX1" fmla="*/ 4341971 w 4341971"/>
              <a:gd name="connsiteY1" fmla="*/ 174517 h 4362506"/>
              <a:gd name="connsiteX2" fmla="*/ 4341971 w 4341971"/>
              <a:gd name="connsiteY2" fmla="*/ 3273317 h 4362506"/>
              <a:gd name="connsiteX3" fmla="*/ 0 w 4341971"/>
              <a:gd name="connsiteY3" fmla="*/ 4362506 h 4362506"/>
              <a:gd name="connsiteX4" fmla="*/ 578409 w 4341971"/>
              <a:gd name="connsiteY4" fmla="*/ 0 h 4362506"/>
              <a:gd name="connsiteX0" fmla="*/ 540964 w 4341971"/>
              <a:gd name="connsiteY0" fmla="*/ 0 h 4369537"/>
              <a:gd name="connsiteX1" fmla="*/ 4341971 w 4341971"/>
              <a:gd name="connsiteY1" fmla="*/ 181548 h 4369537"/>
              <a:gd name="connsiteX2" fmla="*/ 4341971 w 4341971"/>
              <a:gd name="connsiteY2" fmla="*/ 3280348 h 4369537"/>
              <a:gd name="connsiteX3" fmla="*/ 0 w 4341971"/>
              <a:gd name="connsiteY3" fmla="*/ 4369537 h 4369537"/>
              <a:gd name="connsiteX4" fmla="*/ 540964 w 4341971"/>
              <a:gd name="connsiteY4" fmla="*/ 0 h 4369537"/>
              <a:gd name="connsiteX0" fmla="*/ 584530 w 4385537"/>
              <a:gd name="connsiteY0" fmla="*/ 0 h 4502464"/>
              <a:gd name="connsiteX1" fmla="*/ 4385537 w 4385537"/>
              <a:gd name="connsiteY1" fmla="*/ 181548 h 4502464"/>
              <a:gd name="connsiteX2" fmla="*/ 4385537 w 4385537"/>
              <a:gd name="connsiteY2" fmla="*/ 3280348 h 4502464"/>
              <a:gd name="connsiteX3" fmla="*/ 0 w 4385537"/>
              <a:gd name="connsiteY3" fmla="*/ 4502464 h 4502464"/>
              <a:gd name="connsiteX4" fmla="*/ 584530 w 4385537"/>
              <a:gd name="connsiteY4" fmla="*/ 0 h 4502464"/>
              <a:gd name="connsiteX0" fmla="*/ 676716 w 4477723"/>
              <a:gd name="connsiteY0" fmla="*/ 0 h 4390567"/>
              <a:gd name="connsiteX1" fmla="*/ 4477723 w 4477723"/>
              <a:gd name="connsiteY1" fmla="*/ 181548 h 4390567"/>
              <a:gd name="connsiteX2" fmla="*/ 4477723 w 4477723"/>
              <a:gd name="connsiteY2" fmla="*/ 3280348 h 4390567"/>
              <a:gd name="connsiteX3" fmla="*/ 0 w 4477723"/>
              <a:gd name="connsiteY3" fmla="*/ 4390567 h 4390567"/>
              <a:gd name="connsiteX4" fmla="*/ 676716 w 4477723"/>
              <a:gd name="connsiteY4" fmla="*/ 0 h 4390567"/>
              <a:gd name="connsiteX0" fmla="*/ 618649 w 4419656"/>
              <a:gd name="connsiteY0" fmla="*/ 0 h 4296027"/>
              <a:gd name="connsiteX1" fmla="*/ 4419656 w 4419656"/>
              <a:gd name="connsiteY1" fmla="*/ 181548 h 4296027"/>
              <a:gd name="connsiteX2" fmla="*/ 4419656 w 4419656"/>
              <a:gd name="connsiteY2" fmla="*/ 3280348 h 4296027"/>
              <a:gd name="connsiteX3" fmla="*/ 0 w 4419656"/>
              <a:gd name="connsiteY3" fmla="*/ 4296027 h 4296027"/>
              <a:gd name="connsiteX4" fmla="*/ 618649 w 4419656"/>
              <a:gd name="connsiteY4" fmla="*/ 0 h 4296027"/>
              <a:gd name="connsiteX0" fmla="*/ 644857 w 4445864"/>
              <a:gd name="connsiteY0" fmla="*/ 0 h 4278701"/>
              <a:gd name="connsiteX1" fmla="*/ 4445864 w 4445864"/>
              <a:gd name="connsiteY1" fmla="*/ 181548 h 4278701"/>
              <a:gd name="connsiteX2" fmla="*/ 4445864 w 4445864"/>
              <a:gd name="connsiteY2" fmla="*/ 3280348 h 4278701"/>
              <a:gd name="connsiteX3" fmla="*/ 0 w 4445864"/>
              <a:gd name="connsiteY3" fmla="*/ 4278701 h 4278701"/>
              <a:gd name="connsiteX4" fmla="*/ 644857 w 4445864"/>
              <a:gd name="connsiteY4" fmla="*/ 0 h 4278701"/>
              <a:gd name="connsiteX0" fmla="*/ 677625 w 4478632"/>
              <a:gd name="connsiteY0" fmla="*/ 0 h 4288055"/>
              <a:gd name="connsiteX1" fmla="*/ 4478632 w 4478632"/>
              <a:gd name="connsiteY1" fmla="*/ 181548 h 4288055"/>
              <a:gd name="connsiteX2" fmla="*/ 4478632 w 4478632"/>
              <a:gd name="connsiteY2" fmla="*/ 3280348 h 4288055"/>
              <a:gd name="connsiteX3" fmla="*/ 0 w 4478632"/>
              <a:gd name="connsiteY3" fmla="*/ 4288055 h 4288055"/>
              <a:gd name="connsiteX4" fmla="*/ 677625 w 4478632"/>
              <a:gd name="connsiteY4" fmla="*/ 0 h 4288055"/>
              <a:gd name="connsiteX0" fmla="*/ 730043 w 4478632"/>
              <a:gd name="connsiteY0" fmla="*/ 0 h 4253403"/>
              <a:gd name="connsiteX1" fmla="*/ 4478632 w 4478632"/>
              <a:gd name="connsiteY1" fmla="*/ 146896 h 4253403"/>
              <a:gd name="connsiteX2" fmla="*/ 4478632 w 4478632"/>
              <a:gd name="connsiteY2" fmla="*/ 3245696 h 4253403"/>
              <a:gd name="connsiteX3" fmla="*/ 0 w 4478632"/>
              <a:gd name="connsiteY3" fmla="*/ 4253403 h 4253403"/>
              <a:gd name="connsiteX4" fmla="*/ 730043 w 4478632"/>
              <a:gd name="connsiteY4" fmla="*/ 0 h 4253403"/>
              <a:gd name="connsiteX0" fmla="*/ 694009 w 4478632"/>
              <a:gd name="connsiteY0" fmla="*/ 0 h 4292732"/>
              <a:gd name="connsiteX1" fmla="*/ 4478632 w 4478632"/>
              <a:gd name="connsiteY1" fmla="*/ 186225 h 4292732"/>
              <a:gd name="connsiteX2" fmla="*/ 4478632 w 4478632"/>
              <a:gd name="connsiteY2" fmla="*/ 3285025 h 4292732"/>
              <a:gd name="connsiteX3" fmla="*/ 0 w 4478632"/>
              <a:gd name="connsiteY3" fmla="*/ 4292732 h 4292732"/>
              <a:gd name="connsiteX4" fmla="*/ 694009 w 4478632"/>
              <a:gd name="connsiteY4" fmla="*/ 0 h 4292732"/>
              <a:gd name="connsiteX0" fmla="*/ 694009 w 4478632"/>
              <a:gd name="connsiteY0" fmla="*/ 0 h 4292732"/>
              <a:gd name="connsiteX1" fmla="*/ 3442023 w 4478632"/>
              <a:gd name="connsiteY1" fmla="*/ 1197984 h 4292732"/>
              <a:gd name="connsiteX2" fmla="*/ 4478632 w 4478632"/>
              <a:gd name="connsiteY2" fmla="*/ 3285025 h 4292732"/>
              <a:gd name="connsiteX3" fmla="*/ 0 w 4478632"/>
              <a:gd name="connsiteY3" fmla="*/ 4292732 h 4292732"/>
              <a:gd name="connsiteX4" fmla="*/ 694009 w 4478632"/>
              <a:gd name="connsiteY4" fmla="*/ 0 h 4292732"/>
              <a:gd name="connsiteX0" fmla="*/ 694009 w 4478632"/>
              <a:gd name="connsiteY0" fmla="*/ 0 h 4292732"/>
              <a:gd name="connsiteX1" fmla="*/ 3260535 w 4478632"/>
              <a:gd name="connsiteY1" fmla="*/ 661505 h 4292732"/>
              <a:gd name="connsiteX2" fmla="*/ 4478632 w 4478632"/>
              <a:gd name="connsiteY2" fmla="*/ 3285025 h 4292732"/>
              <a:gd name="connsiteX3" fmla="*/ 0 w 4478632"/>
              <a:gd name="connsiteY3" fmla="*/ 4292732 h 4292732"/>
              <a:gd name="connsiteX4" fmla="*/ 694009 w 4478632"/>
              <a:gd name="connsiteY4" fmla="*/ 0 h 4292732"/>
              <a:gd name="connsiteX0" fmla="*/ 694009 w 3427113"/>
              <a:gd name="connsiteY0" fmla="*/ 0 h 4292732"/>
              <a:gd name="connsiteX1" fmla="*/ 3260535 w 3427113"/>
              <a:gd name="connsiteY1" fmla="*/ 661505 h 4292732"/>
              <a:gd name="connsiteX2" fmla="*/ 3427113 w 3427113"/>
              <a:gd name="connsiteY2" fmla="*/ 4021074 h 4292732"/>
              <a:gd name="connsiteX3" fmla="*/ 0 w 3427113"/>
              <a:gd name="connsiteY3" fmla="*/ 4292732 h 4292732"/>
              <a:gd name="connsiteX4" fmla="*/ 694009 w 3427113"/>
              <a:gd name="connsiteY4" fmla="*/ 0 h 4292732"/>
              <a:gd name="connsiteX0" fmla="*/ 694009 w 3260535"/>
              <a:gd name="connsiteY0" fmla="*/ 0 h 4312135"/>
              <a:gd name="connsiteX1" fmla="*/ 3260535 w 3260535"/>
              <a:gd name="connsiteY1" fmla="*/ 661505 h 4312135"/>
              <a:gd name="connsiteX2" fmla="*/ 3053035 w 3260535"/>
              <a:gd name="connsiteY2" fmla="*/ 4312135 h 4312135"/>
              <a:gd name="connsiteX3" fmla="*/ 0 w 3260535"/>
              <a:gd name="connsiteY3" fmla="*/ 4292732 h 4312135"/>
              <a:gd name="connsiteX4" fmla="*/ 694009 w 3260535"/>
              <a:gd name="connsiteY4" fmla="*/ 0 h 4312135"/>
              <a:gd name="connsiteX0" fmla="*/ 694009 w 3053035"/>
              <a:gd name="connsiteY0" fmla="*/ 0 h 4312135"/>
              <a:gd name="connsiteX1" fmla="*/ 2917087 w 3053035"/>
              <a:gd name="connsiteY1" fmla="*/ 128731 h 4312135"/>
              <a:gd name="connsiteX2" fmla="*/ 3053035 w 3053035"/>
              <a:gd name="connsiteY2" fmla="*/ 4312135 h 4312135"/>
              <a:gd name="connsiteX3" fmla="*/ 0 w 3053035"/>
              <a:gd name="connsiteY3" fmla="*/ 4292732 h 4312135"/>
              <a:gd name="connsiteX4" fmla="*/ 694009 w 3053035"/>
              <a:gd name="connsiteY4" fmla="*/ 0 h 4312135"/>
              <a:gd name="connsiteX0" fmla="*/ 694009 w 3183003"/>
              <a:gd name="connsiteY0" fmla="*/ 32228 h 4344363"/>
              <a:gd name="connsiteX1" fmla="*/ 3183003 w 3183003"/>
              <a:gd name="connsiteY1" fmla="*/ 0 h 4344363"/>
              <a:gd name="connsiteX2" fmla="*/ 3053035 w 3183003"/>
              <a:gd name="connsiteY2" fmla="*/ 4344363 h 4344363"/>
              <a:gd name="connsiteX3" fmla="*/ 0 w 3183003"/>
              <a:gd name="connsiteY3" fmla="*/ 4324960 h 4344363"/>
              <a:gd name="connsiteX4" fmla="*/ 694009 w 3183003"/>
              <a:gd name="connsiteY4" fmla="*/ 32228 h 4344363"/>
              <a:gd name="connsiteX0" fmla="*/ 694009 w 3183003"/>
              <a:gd name="connsiteY0" fmla="*/ 32228 h 4666842"/>
              <a:gd name="connsiteX1" fmla="*/ 3183003 w 3183003"/>
              <a:gd name="connsiteY1" fmla="*/ 0 h 4666842"/>
              <a:gd name="connsiteX2" fmla="*/ 2904102 w 3183003"/>
              <a:gd name="connsiteY2" fmla="*/ 4666842 h 4666842"/>
              <a:gd name="connsiteX3" fmla="*/ 0 w 3183003"/>
              <a:gd name="connsiteY3" fmla="*/ 4324960 h 4666842"/>
              <a:gd name="connsiteX4" fmla="*/ 694009 w 3183003"/>
              <a:gd name="connsiteY4" fmla="*/ 32228 h 4666842"/>
              <a:gd name="connsiteX0" fmla="*/ 694009 w 3183003"/>
              <a:gd name="connsiteY0" fmla="*/ 32228 h 4324960"/>
              <a:gd name="connsiteX1" fmla="*/ 3183003 w 3183003"/>
              <a:gd name="connsiteY1" fmla="*/ 0 h 4324960"/>
              <a:gd name="connsiteX2" fmla="*/ 2789063 w 3183003"/>
              <a:gd name="connsiteY2" fmla="*/ 4214167 h 4324960"/>
              <a:gd name="connsiteX3" fmla="*/ 0 w 3183003"/>
              <a:gd name="connsiteY3" fmla="*/ 4324960 h 4324960"/>
              <a:gd name="connsiteX4" fmla="*/ 694009 w 3183003"/>
              <a:gd name="connsiteY4" fmla="*/ 32228 h 4324960"/>
              <a:gd name="connsiteX0" fmla="*/ 694009 w 3183003"/>
              <a:gd name="connsiteY0" fmla="*/ 32228 h 4324960"/>
              <a:gd name="connsiteX1" fmla="*/ 3183003 w 3183003"/>
              <a:gd name="connsiteY1" fmla="*/ 0 h 4324960"/>
              <a:gd name="connsiteX2" fmla="*/ 2715082 w 3183003"/>
              <a:gd name="connsiteY2" fmla="*/ 4302618 h 4324960"/>
              <a:gd name="connsiteX3" fmla="*/ 0 w 3183003"/>
              <a:gd name="connsiteY3" fmla="*/ 4324960 h 4324960"/>
              <a:gd name="connsiteX4" fmla="*/ 694009 w 3183003"/>
              <a:gd name="connsiteY4" fmla="*/ 32228 h 4324960"/>
              <a:gd name="connsiteX0" fmla="*/ 694009 w 3183003"/>
              <a:gd name="connsiteY0" fmla="*/ 32228 h 4342888"/>
              <a:gd name="connsiteX1" fmla="*/ 3183003 w 3183003"/>
              <a:gd name="connsiteY1" fmla="*/ 0 h 4342888"/>
              <a:gd name="connsiteX2" fmla="*/ 2772647 w 3183003"/>
              <a:gd name="connsiteY2" fmla="*/ 4342888 h 4342888"/>
              <a:gd name="connsiteX3" fmla="*/ 0 w 3183003"/>
              <a:gd name="connsiteY3" fmla="*/ 4324960 h 4342888"/>
              <a:gd name="connsiteX4" fmla="*/ 694009 w 3183003"/>
              <a:gd name="connsiteY4" fmla="*/ 32228 h 4342888"/>
              <a:gd name="connsiteX0" fmla="*/ 694009 w 3304254"/>
              <a:gd name="connsiteY0" fmla="*/ 91646 h 4402306"/>
              <a:gd name="connsiteX1" fmla="*/ 3304254 w 3304254"/>
              <a:gd name="connsiteY1" fmla="*/ 0 h 4402306"/>
              <a:gd name="connsiteX2" fmla="*/ 2772647 w 3304254"/>
              <a:gd name="connsiteY2" fmla="*/ 4402306 h 4402306"/>
              <a:gd name="connsiteX3" fmla="*/ 0 w 3304254"/>
              <a:gd name="connsiteY3" fmla="*/ 4384378 h 4402306"/>
              <a:gd name="connsiteX4" fmla="*/ 694009 w 3304254"/>
              <a:gd name="connsiteY4" fmla="*/ 91646 h 4402306"/>
              <a:gd name="connsiteX0" fmla="*/ 694009 w 3454036"/>
              <a:gd name="connsiteY0" fmla="*/ 63524 h 4374184"/>
              <a:gd name="connsiteX1" fmla="*/ 3454036 w 3454036"/>
              <a:gd name="connsiteY1" fmla="*/ 0 h 4374184"/>
              <a:gd name="connsiteX2" fmla="*/ 2772647 w 3454036"/>
              <a:gd name="connsiteY2" fmla="*/ 4374184 h 4374184"/>
              <a:gd name="connsiteX3" fmla="*/ 0 w 3454036"/>
              <a:gd name="connsiteY3" fmla="*/ 4356256 h 4374184"/>
              <a:gd name="connsiteX4" fmla="*/ 694009 w 3454036"/>
              <a:gd name="connsiteY4" fmla="*/ 63524 h 4374184"/>
              <a:gd name="connsiteX0" fmla="*/ 694009 w 3454036"/>
              <a:gd name="connsiteY0" fmla="*/ 63524 h 4663454"/>
              <a:gd name="connsiteX1" fmla="*/ 3454036 w 3454036"/>
              <a:gd name="connsiteY1" fmla="*/ 0 h 4663454"/>
              <a:gd name="connsiteX2" fmla="*/ 2727639 w 3454036"/>
              <a:gd name="connsiteY2" fmla="*/ 4663454 h 4663454"/>
              <a:gd name="connsiteX3" fmla="*/ 0 w 3454036"/>
              <a:gd name="connsiteY3" fmla="*/ 4356256 h 4663454"/>
              <a:gd name="connsiteX4" fmla="*/ 694009 w 3454036"/>
              <a:gd name="connsiteY4" fmla="*/ 63524 h 4663454"/>
              <a:gd name="connsiteX0" fmla="*/ 694009 w 3454036"/>
              <a:gd name="connsiteY0" fmla="*/ 63524 h 4534734"/>
              <a:gd name="connsiteX1" fmla="*/ 3454036 w 3454036"/>
              <a:gd name="connsiteY1" fmla="*/ 0 h 4534734"/>
              <a:gd name="connsiteX2" fmla="*/ 2744054 w 3454036"/>
              <a:gd name="connsiteY2" fmla="*/ 4534734 h 4534734"/>
              <a:gd name="connsiteX3" fmla="*/ 0 w 3454036"/>
              <a:gd name="connsiteY3" fmla="*/ 4356256 h 4534734"/>
              <a:gd name="connsiteX4" fmla="*/ 694009 w 3454036"/>
              <a:gd name="connsiteY4" fmla="*/ 63524 h 4534734"/>
              <a:gd name="connsiteX0" fmla="*/ 694009 w 3454036"/>
              <a:gd name="connsiteY0" fmla="*/ 63524 h 4530968"/>
              <a:gd name="connsiteX1" fmla="*/ 3454036 w 3454036"/>
              <a:gd name="connsiteY1" fmla="*/ 0 h 4530968"/>
              <a:gd name="connsiteX2" fmla="*/ 2657926 w 3454036"/>
              <a:gd name="connsiteY2" fmla="*/ 4530968 h 4530968"/>
              <a:gd name="connsiteX3" fmla="*/ 0 w 3454036"/>
              <a:gd name="connsiteY3" fmla="*/ 4356256 h 4530968"/>
              <a:gd name="connsiteX4" fmla="*/ 694009 w 3454036"/>
              <a:gd name="connsiteY4" fmla="*/ 63524 h 4530968"/>
              <a:gd name="connsiteX0" fmla="*/ 694009 w 3454036"/>
              <a:gd name="connsiteY0" fmla="*/ 63524 h 4462636"/>
              <a:gd name="connsiteX1" fmla="*/ 3454036 w 3454036"/>
              <a:gd name="connsiteY1" fmla="*/ 0 h 4462636"/>
              <a:gd name="connsiteX2" fmla="*/ 2698667 w 3454036"/>
              <a:gd name="connsiteY2" fmla="*/ 4462636 h 4462636"/>
              <a:gd name="connsiteX3" fmla="*/ 0 w 3454036"/>
              <a:gd name="connsiteY3" fmla="*/ 4356256 h 4462636"/>
              <a:gd name="connsiteX4" fmla="*/ 694009 w 3454036"/>
              <a:gd name="connsiteY4" fmla="*/ 63524 h 4462636"/>
              <a:gd name="connsiteX0" fmla="*/ 694009 w 3454036"/>
              <a:gd name="connsiteY0" fmla="*/ 63524 h 4428455"/>
              <a:gd name="connsiteX1" fmla="*/ 3454036 w 3454036"/>
              <a:gd name="connsiteY1" fmla="*/ 0 h 4428455"/>
              <a:gd name="connsiteX2" fmla="*/ 2657016 w 3454036"/>
              <a:gd name="connsiteY2" fmla="*/ 4428455 h 4428455"/>
              <a:gd name="connsiteX3" fmla="*/ 0 w 3454036"/>
              <a:gd name="connsiteY3" fmla="*/ 4356256 h 4428455"/>
              <a:gd name="connsiteX4" fmla="*/ 694009 w 3454036"/>
              <a:gd name="connsiteY4" fmla="*/ 63524 h 4428455"/>
              <a:gd name="connsiteX0" fmla="*/ 694009 w 3454036"/>
              <a:gd name="connsiteY0" fmla="*/ 63524 h 4435957"/>
              <a:gd name="connsiteX1" fmla="*/ 3454036 w 3454036"/>
              <a:gd name="connsiteY1" fmla="*/ 0 h 4435957"/>
              <a:gd name="connsiteX2" fmla="*/ 2705228 w 3454036"/>
              <a:gd name="connsiteY2" fmla="*/ 4435957 h 4435957"/>
              <a:gd name="connsiteX3" fmla="*/ 0 w 3454036"/>
              <a:gd name="connsiteY3" fmla="*/ 4356256 h 4435957"/>
              <a:gd name="connsiteX4" fmla="*/ 694009 w 3454036"/>
              <a:gd name="connsiteY4" fmla="*/ 63524 h 4435957"/>
              <a:gd name="connsiteX0" fmla="*/ 694009 w 3350582"/>
              <a:gd name="connsiteY0" fmla="*/ 41081 h 4413514"/>
              <a:gd name="connsiteX1" fmla="*/ 3350582 w 3350582"/>
              <a:gd name="connsiteY1" fmla="*/ 0 h 4413514"/>
              <a:gd name="connsiteX2" fmla="*/ 2705228 w 3350582"/>
              <a:gd name="connsiteY2" fmla="*/ 4413514 h 4413514"/>
              <a:gd name="connsiteX3" fmla="*/ 0 w 3350582"/>
              <a:gd name="connsiteY3" fmla="*/ 4333813 h 4413514"/>
              <a:gd name="connsiteX4" fmla="*/ 694009 w 3350582"/>
              <a:gd name="connsiteY4" fmla="*/ 41081 h 4413514"/>
              <a:gd name="connsiteX0" fmla="*/ 694009 w 3407206"/>
              <a:gd name="connsiteY0" fmla="*/ 0 h 4372433"/>
              <a:gd name="connsiteX1" fmla="*/ 3407206 w 3407206"/>
              <a:gd name="connsiteY1" fmla="*/ 20721 h 4372433"/>
              <a:gd name="connsiteX2" fmla="*/ 2705228 w 3407206"/>
              <a:gd name="connsiteY2" fmla="*/ 4372433 h 4372433"/>
              <a:gd name="connsiteX3" fmla="*/ 0 w 3407206"/>
              <a:gd name="connsiteY3" fmla="*/ 4292732 h 4372433"/>
              <a:gd name="connsiteX4" fmla="*/ 694009 w 3407206"/>
              <a:gd name="connsiteY4" fmla="*/ 0 h 4372433"/>
              <a:gd name="connsiteX0" fmla="*/ 694009 w 3411412"/>
              <a:gd name="connsiteY0" fmla="*/ 0 h 4372433"/>
              <a:gd name="connsiteX1" fmla="*/ 3411412 w 3411412"/>
              <a:gd name="connsiteY1" fmla="*/ 47872 h 4372433"/>
              <a:gd name="connsiteX2" fmla="*/ 2705228 w 3411412"/>
              <a:gd name="connsiteY2" fmla="*/ 4372433 h 4372433"/>
              <a:gd name="connsiteX3" fmla="*/ 0 w 3411412"/>
              <a:gd name="connsiteY3" fmla="*/ 4292732 h 4372433"/>
              <a:gd name="connsiteX4" fmla="*/ 694009 w 3411412"/>
              <a:gd name="connsiteY4" fmla="*/ 0 h 4372433"/>
              <a:gd name="connsiteX0" fmla="*/ 694009 w 3411412"/>
              <a:gd name="connsiteY0" fmla="*/ 0 h 4346695"/>
              <a:gd name="connsiteX1" fmla="*/ 3411412 w 3411412"/>
              <a:gd name="connsiteY1" fmla="*/ 47872 h 4346695"/>
              <a:gd name="connsiteX2" fmla="*/ 2733320 w 3411412"/>
              <a:gd name="connsiteY2" fmla="*/ 4346695 h 4346695"/>
              <a:gd name="connsiteX3" fmla="*/ 0 w 3411412"/>
              <a:gd name="connsiteY3" fmla="*/ 4292732 h 4346695"/>
              <a:gd name="connsiteX4" fmla="*/ 694009 w 3411412"/>
              <a:gd name="connsiteY4" fmla="*/ 0 h 4346695"/>
              <a:gd name="connsiteX0" fmla="*/ 694009 w 3411412"/>
              <a:gd name="connsiteY0" fmla="*/ 0 h 4340134"/>
              <a:gd name="connsiteX1" fmla="*/ 3411412 w 3411412"/>
              <a:gd name="connsiteY1" fmla="*/ 47872 h 4340134"/>
              <a:gd name="connsiteX2" fmla="*/ 2706640 w 3411412"/>
              <a:gd name="connsiteY2" fmla="*/ 4340134 h 4340134"/>
              <a:gd name="connsiteX3" fmla="*/ 0 w 3411412"/>
              <a:gd name="connsiteY3" fmla="*/ 4292732 h 4340134"/>
              <a:gd name="connsiteX4" fmla="*/ 694009 w 3411412"/>
              <a:gd name="connsiteY4" fmla="*/ 0 h 4340134"/>
              <a:gd name="connsiteX0" fmla="*/ 694009 w 3411412"/>
              <a:gd name="connsiteY0" fmla="*/ 0 h 4352783"/>
              <a:gd name="connsiteX1" fmla="*/ 3411412 w 3411412"/>
              <a:gd name="connsiteY1" fmla="*/ 47872 h 4352783"/>
              <a:gd name="connsiteX2" fmla="*/ 2749233 w 3411412"/>
              <a:gd name="connsiteY2" fmla="*/ 4352783 h 4352783"/>
              <a:gd name="connsiteX3" fmla="*/ 0 w 3411412"/>
              <a:gd name="connsiteY3" fmla="*/ 4292732 h 4352783"/>
              <a:gd name="connsiteX4" fmla="*/ 694009 w 3411412"/>
              <a:gd name="connsiteY4" fmla="*/ 0 h 4352783"/>
              <a:gd name="connsiteX0" fmla="*/ 782492 w 3411412"/>
              <a:gd name="connsiteY0" fmla="*/ 0 h 4402847"/>
              <a:gd name="connsiteX1" fmla="*/ 3411412 w 3411412"/>
              <a:gd name="connsiteY1" fmla="*/ 97936 h 4402847"/>
              <a:gd name="connsiteX2" fmla="*/ 2749233 w 3411412"/>
              <a:gd name="connsiteY2" fmla="*/ 4402847 h 4402847"/>
              <a:gd name="connsiteX3" fmla="*/ 0 w 3411412"/>
              <a:gd name="connsiteY3" fmla="*/ 4342796 h 4402847"/>
              <a:gd name="connsiteX4" fmla="*/ 782492 w 3411412"/>
              <a:gd name="connsiteY4" fmla="*/ 0 h 4402847"/>
              <a:gd name="connsiteX0" fmla="*/ 935570 w 3411412"/>
              <a:gd name="connsiteY0" fmla="*/ 0 h 4450086"/>
              <a:gd name="connsiteX1" fmla="*/ 3411412 w 3411412"/>
              <a:gd name="connsiteY1" fmla="*/ 145175 h 4450086"/>
              <a:gd name="connsiteX2" fmla="*/ 2749233 w 3411412"/>
              <a:gd name="connsiteY2" fmla="*/ 4450086 h 4450086"/>
              <a:gd name="connsiteX3" fmla="*/ 0 w 3411412"/>
              <a:gd name="connsiteY3" fmla="*/ 4390035 h 4450086"/>
              <a:gd name="connsiteX4" fmla="*/ 935570 w 3411412"/>
              <a:gd name="connsiteY4" fmla="*/ 0 h 4450086"/>
              <a:gd name="connsiteX0" fmla="*/ 909832 w 3411412"/>
              <a:gd name="connsiteY0" fmla="*/ 0 h 4478179"/>
              <a:gd name="connsiteX1" fmla="*/ 3411412 w 3411412"/>
              <a:gd name="connsiteY1" fmla="*/ 173268 h 4478179"/>
              <a:gd name="connsiteX2" fmla="*/ 2749233 w 3411412"/>
              <a:gd name="connsiteY2" fmla="*/ 4478179 h 4478179"/>
              <a:gd name="connsiteX3" fmla="*/ 0 w 3411412"/>
              <a:gd name="connsiteY3" fmla="*/ 4418128 h 4478179"/>
              <a:gd name="connsiteX4" fmla="*/ 909832 w 3411412"/>
              <a:gd name="connsiteY4" fmla="*/ 0 h 4478179"/>
              <a:gd name="connsiteX0" fmla="*/ 777815 w 3279395"/>
              <a:gd name="connsiteY0" fmla="*/ 0 h 4478179"/>
              <a:gd name="connsiteX1" fmla="*/ 3279395 w 3279395"/>
              <a:gd name="connsiteY1" fmla="*/ 173268 h 4478179"/>
              <a:gd name="connsiteX2" fmla="*/ 2617216 w 3279395"/>
              <a:gd name="connsiteY2" fmla="*/ 4478179 h 4478179"/>
              <a:gd name="connsiteX3" fmla="*/ 0 w 3279395"/>
              <a:gd name="connsiteY3" fmla="*/ 4359181 h 4478179"/>
              <a:gd name="connsiteX4" fmla="*/ 777815 w 3279395"/>
              <a:gd name="connsiteY4" fmla="*/ 0 h 4478179"/>
              <a:gd name="connsiteX0" fmla="*/ 667801 w 3169381"/>
              <a:gd name="connsiteY0" fmla="*/ 0 h 4478179"/>
              <a:gd name="connsiteX1" fmla="*/ 3169381 w 3169381"/>
              <a:gd name="connsiteY1" fmla="*/ 173268 h 4478179"/>
              <a:gd name="connsiteX2" fmla="*/ 2507202 w 3169381"/>
              <a:gd name="connsiteY2" fmla="*/ 4478179 h 4478179"/>
              <a:gd name="connsiteX3" fmla="*/ 0 w 3169381"/>
              <a:gd name="connsiteY3" fmla="*/ 4310059 h 4478179"/>
              <a:gd name="connsiteX4" fmla="*/ 667801 w 3169381"/>
              <a:gd name="connsiteY4" fmla="*/ 0 h 4478179"/>
              <a:gd name="connsiteX0" fmla="*/ 695893 w 3197473"/>
              <a:gd name="connsiteY0" fmla="*/ 0 h 4478179"/>
              <a:gd name="connsiteX1" fmla="*/ 3197473 w 3197473"/>
              <a:gd name="connsiteY1" fmla="*/ 173268 h 4478179"/>
              <a:gd name="connsiteX2" fmla="*/ 2535294 w 3197473"/>
              <a:gd name="connsiteY2" fmla="*/ 4478179 h 4478179"/>
              <a:gd name="connsiteX3" fmla="*/ 0 w 3197473"/>
              <a:gd name="connsiteY3" fmla="*/ 4335798 h 4478179"/>
              <a:gd name="connsiteX4" fmla="*/ 695893 w 3197473"/>
              <a:gd name="connsiteY4" fmla="*/ 0 h 4478179"/>
              <a:gd name="connsiteX0" fmla="*/ 733339 w 3234919"/>
              <a:gd name="connsiteY0" fmla="*/ 0 h 4478179"/>
              <a:gd name="connsiteX1" fmla="*/ 3234919 w 3234919"/>
              <a:gd name="connsiteY1" fmla="*/ 173268 h 4478179"/>
              <a:gd name="connsiteX2" fmla="*/ 2572740 w 3234919"/>
              <a:gd name="connsiteY2" fmla="*/ 4478179 h 4478179"/>
              <a:gd name="connsiteX3" fmla="*/ 0 w 3234919"/>
              <a:gd name="connsiteY3" fmla="*/ 4328767 h 4478179"/>
              <a:gd name="connsiteX4" fmla="*/ 733339 w 3234919"/>
              <a:gd name="connsiteY4" fmla="*/ 0 h 4478179"/>
              <a:gd name="connsiteX0" fmla="*/ 733339 w 3234919"/>
              <a:gd name="connsiteY0" fmla="*/ 0 h 4501123"/>
              <a:gd name="connsiteX1" fmla="*/ 3234919 w 3234919"/>
              <a:gd name="connsiteY1" fmla="*/ 173268 h 4501123"/>
              <a:gd name="connsiteX2" fmla="*/ 2604097 w 3234919"/>
              <a:gd name="connsiteY2" fmla="*/ 4501123 h 4501123"/>
              <a:gd name="connsiteX3" fmla="*/ 0 w 3234919"/>
              <a:gd name="connsiteY3" fmla="*/ 4328767 h 4501123"/>
              <a:gd name="connsiteX4" fmla="*/ 733339 w 3234919"/>
              <a:gd name="connsiteY4" fmla="*/ 0 h 4501123"/>
              <a:gd name="connsiteX0" fmla="*/ 733339 w 3234919"/>
              <a:gd name="connsiteY0" fmla="*/ 0 h 4527802"/>
              <a:gd name="connsiteX1" fmla="*/ 3234919 w 3234919"/>
              <a:gd name="connsiteY1" fmla="*/ 173268 h 4527802"/>
              <a:gd name="connsiteX2" fmla="*/ 2597537 w 3234919"/>
              <a:gd name="connsiteY2" fmla="*/ 4527802 h 4527802"/>
              <a:gd name="connsiteX3" fmla="*/ 0 w 3234919"/>
              <a:gd name="connsiteY3" fmla="*/ 4328767 h 4527802"/>
              <a:gd name="connsiteX4" fmla="*/ 733339 w 3234919"/>
              <a:gd name="connsiteY4" fmla="*/ 0 h 4527802"/>
              <a:gd name="connsiteX0" fmla="*/ 733339 w 3234919"/>
              <a:gd name="connsiteY0" fmla="*/ 0 h 4532479"/>
              <a:gd name="connsiteX1" fmla="*/ 3234919 w 3234919"/>
              <a:gd name="connsiteY1" fmla="*/ 173268 h 4532479"/>
              <a:gd name="connsiteX2" fmla="*/ 2581152 w 3234919"/>
              <a:gd name="connsiteY2" fmla="*/ 4532479 h 4532479"/>
              <a:gd name="connsiteX3" fmla="*/ 0 w 3234919"/>
              <a:gd name="connsiteY3" fmla="*/ 4328767 h 4532479"/>
              <a:gd name="connsiteX4" fmla="*/ 733339 w 3234919"/>
              <a:gd name="connsiteY4" fmla="*/ 0 h 4532479"/>
              <a:gd name="connsiteX0" fmla="*/ 733339 w 3234919"/>
              <a:gd name="connsiteY0" fmla="*/ 0 h 4568512"/>
              <a:gd name="connsiteX1" fmla="*/ 3234919 w 3234919"/>
              <a:gd name="connsiteY1" fmla="*/ 173268 h 4568512"/>
              <a:gd name="connsiteX2" fmla="*/ 2541823 w 3234919"/>
              <a:gd name="connsiteY2" fmla="*/ 4568512 h 4568512"/>
              <a:gd name="connsiteX3" fmla="*/ 0 w 3234919"/>
              <a:gd name="connsiteY3" fmla="*/ 4328767 h 4568512"/>
              <a:gd name="connsiteX4" fmla="*/ 733339 w 3234919"/>
              <a:gd name="connsiteY4" fmla="*/ 0 h 4568512"/>
              <a:gd name="connsiteX0" fmla="*/ 733339 w 3234919"/>
              <a:gd name="connsiteY0" fmla="*/ 0 h 4577395"/>
              <a:gd name="connsiteX1" fmla="*/ 3234919 w 3234919"/>
              <a:gd name="connsiteY1" fmla="*/ 173268 h 4577395"/>
              <a:gd name="connsiteX2" fmla="*/ 2498288 w 3234919"/>
              <a:gd name="connsiteY2" fmla="*/ 4577395 h 4577395"/>
              <a:gd name="connsiteX3" fmla="*/ 0 w 3234919"/>
              <a:gd name="connsiteY3" fmla="*/ 4328767 h 4577395"/>
              <a:gd name="connsiteX4" fmla="*/ 733339 w 3234919"/>
              <a:gd name="connsiteY4" fmla="*/ 0 h 4577395"/>
              <a:gd name="connsiteX0" fmla="*/ 733339 w 3234919"/>
              <a:gd name="connsiteY0" fmla="*/ 0 h 4570835"/>
              <a:gd name="connsiteX1" fmla="*/ 3234919 w 3234919"/>
              <a:gd name="connsiteY1" fmla="*/ 173268 h 4570835"/>
              <a:gd name="connsiteX2" fmla="*/ 2471609 w 3234919"/>
              <a:gd name="connsiteY2" fmla="*/ 4570835 h 4570835"/>
              <a:gd name="connsiteX3" fmla="*/ 0 w 3234919"/>
              <a:gd name="connsiteY3" fmla="*/ 4328767 h 4570835"/>
              <a:gd name="connsiteX4" fmla="*/ 733339 w 3234919"/>
              <a:gd name="connsiteY4" fmla="*/ 0 h 4570835"/>
              <a:gd name="connsiteX0" fmla="*/ 733339 w 3234919"/>
              <a:gd name="connsiteY0" fmla="*/ 0 h 4518418"/>
              <a:gd name="connsiteX1" fmla="*/ 3234919 w 3234919"/>
              <a:gd name="connsiteY1" fmla="*/ 173268 h 4518418"/>
              <a:gd name="connsiteX2" fmla="*/ 2506261 w 3234919"/>
              <a:gd name="connsiteY2" fmla="*/ 4518418 h 4518418"/>
              <a:gd name="connsiteX3" fmla="*/ 0 w 3234919"/>
              <a:gd name="connsiteY3" fmla="*/ 4328767 h 4518418"/>
              <a:gd name="connsiteX4" fmla="*/ 733339 w 3234919"/>
              <a:gd name="connsiteY4" fmla="*/ 0 h 4518418"/>
              <a:gd name="connsiteX0" fmla="*/ 733339 w 3234919"/>
              <a:gd name="connsiteY0" fmla="*/ 0 h 4512800"/>
              <a:gd name="connsiteX1" fmla="*/ 3234919 w 3234919"/>
              <a:gd name="connsiteY1" fmla="*/ 173268 h 4512800"/>
              <a:gd name="connsiteX2" fmla="*/ 2501114 w 3234919"/>
              <a:gd name="connsiteY2" fmla="*/ 4512800 h 4512800"/>
              <a:gd name="connsiteX3" fmla="*/ 0 w 3234919"/>
              <a:gd name="connsiteY3" fmla="*/ 4328767 h 4512800"/>
              <a:gd name="connsiteX4" fmla="*/ 733339 w 3234919"/>
              <a:gd name="connsiteY4" fmla="*/ 0 h 4512800"/>
              <a:gd name="connsiteX0" fmla="*/ 712278 w 3234919"/>
              <a:gd name="connsiteY0" fmla="*/ 0 h 4524508"/>
              <a:gd name="connsiteX1" fmla="*/ 3234919 w 3234919"/>
              <a:gd name="connsiteY1" fmla="*/ 184976 h 4524508"/>
              <a:gd name="connsiteX2" fmla="*/ 2501114 w 3234919"/>
              <a:gd name="connsiteY2" fmla="*/ 4524508 h 4524508"/>
              <a:gd name="connsiteX3" fmla="*/ 0 w 3234919"/>
              <a:gd name="connsiteY3" fmla="*/ 4340475 h 4524508"/>
              <a:gd name="connsiteX4" fmla="*/ 712278 w 3234919"/>
              <a:gd name="connsiteY4" fmla="*/ 0 h 4524508"/>
              <a:gd name="connsiteX0" fmla="*/ 696835 w 3234919"/>
              <a:gd name="connsiteY0" fmla="*/ 0 h 4541363"/>
              <a:gd name="connsiteX1" fmla="*/ 3234919 w 3234919"/>
              <a:gd name="connsiteY1" fmla="*/ 201831 h 4541363"/>
              <a:gd name="connsiteX2" fmla="*/ 2501114 w 3234919"/>
              <a:gd name="connsiteY2" fmla="*/ 4541363 h 4541363"/>
              <a:gd name="connsiteX3" fmla="*/ 0 w 3234919"/>
              <a:gd name="connsiteY3" fmla="*/ 4357330 h 4541363"/>
              <a:gd name="connsiteX4" fmla="*/ 696835 w 3234919"/>
              <a:gd name="connsiteY4" fmla="*/ 0 h 4541363"/>
              <a:gd name="connsiteX0" fmla="*/ 652039 w 3190123"/>
              <a:gd name="connsiteY0" fmla="*/ 0 h 4541363"/>
              <a:gd name="connsiteX1" fmla="*/ 3190123 w 3190123"/>
              <a:gd name="connsiteY1" fmla="*/ 201831 h 4541363"/>
              <a:gd name="connsiteX2" fmla="*/ 2456318 w 3190123"/>
              <a:gd name="connsiteY2" fmla="*/ 4541363 h 4541363"/>
              <a:gd name="connsiteX3" fmla="*/ 0 w 3190123"/>
              <a:gd name="connsiteY3" fmla="*/ 4390108 h 4541363"/>
              <a:gd name="connsiteX4" fmla="*/ 652039 w 3190123"/>
              <a:gd name="connsiteY4" fmla="*/ 0 h 4541363"/>
              <a:gd name="connsiteX0" fmla="*/ 682126 w 3220210"/>
              <a:gd name="connsiteY0" fmla="*/ 0 h 4541363"/>
              <a:gd name="connsiteX1" fmla="*/ 3220210 w 3220210"/>
              <a:gd name="connsiteY1" fmla="*/ 201831 h 4541363"/>
              <a:gd name="connsiteX2" fmla="*/ 2486405 w 3220210"/>
              <a:gd name="connsiteY2" fmla="*/ 4541363 h 4541363"/>
              <a:gd name="connsiteX3" fmla="*/ 0 w 3220210"/>
              <a:gd name="connsiteY3" fmla="*/ 4373382 h 4541363"/>
              <a:gd name="connsiteX4" fmla="*/ 682126 w 3220210"/>
              <a:gd name="connsiteY4" fmla="*/ 0 h 4541363"/>
              <a:gd name="connsiteX0" fmla="*/ 714231 w 3252315"/>
              <a:gd name="connsiteY0" fmla="*/ 0 h 4541363"/>
              <a:gd name="connsiteX1" fmla="*/ 3252315 w 3252315"/>
              <a:gd name="connsiteY1" fmla="*/ 201831 h 4541363"/>
              <a:gd name="connsiteX2" fmla="*/ 2518510 w 3252315"/>
              <a:gd name="connsiteY2" fmla="*/ 4541363 h 4541363"/>
              <a:gd name="connsiteX3" fmla="*/ 0 w 3252315"/>
              <a:gd name="connsiteY3" fmla="*/ 4402796 h 4541363"/>
              <a:gd name="connsiteX4" fmla="*/ 714231 w 3252315"/>
              <a:gd name="connsiteY4" fmla="*/ 0 h 454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2315" h="4541363">
                <a:moveTo>
                  <a:pt x="714231" y="0"/>
                </a:moveTo>
                <a:lnTo>
                  <a:pt x="3252315" y="201831"/>
                </a:lnTo>
                <a:lnTo>
                  <a:pt x="2518510" y="4541363"/>
                </a:lnTo>
                <a:lnTo>
                  <a:pt x="0" y="4402796"/>
                </a:lnTo>
                <a:lnTo>
                  <a:pt x="714231" y="0"/>
                </a:lnTo>
                <a:close/>
              </a:path>
            </a:pathLst>
          </a:custGeom>
          <a:solidFill>
            <a:schemeClr val="bg2"/>
          </a:solidFill>
          <a:effectLst>
            <a:outerShdw blurRad="127000" dist="127000" dir="6300000" algn="tl" rotWithShape="0">
              <a:prstClr val="black">
                <a:alpha val="20000"/>
              </a:prstClr>
            </a:outerShdw>
          </a:effectLst>
          <a:scene3d>
            <a:camera prst="orthographicFront">
              <a:rot lat="1800000" lon="3000000" rev="1200000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2"/>
          </p:nvPr>
        </p:nvSpPr>
        <p:spPr>
          <a:xfrm rot="18749774">
            <a:off x="7793082" y="-58546"/>
            <a:ext cx="3252315" cy="4541363"/>
          </a:xfrm>
          <a:custGeom>
            <a:avLst/>
            <a:gdLst>
              <a:gd name="connsiteX0" fmla="*/ 0 w 4089398"/>
              <a:gd name="connsiteY0" fmla="*/ 0 h 3098800"/>
              <a:gd name="connsiteX1" fmla="*/ 4089398 w 4089398"/>
              <a:gd name="connsiteY1" fmla="*/ 0 h 3098800"/>
              <a:gd name="connsiteX2" fmla="*/ 4089398 w 4089398"/>
              <a:gd name="connsiteY2" fmla="*/ 3098800 h 3098800"/>
              <a:gd name="connsiteX3" fmla="*/ 0 w 4089398"/>
              <a:gd name="connsiteY3" fmla="*/ 3098800 h 3098800"/>
              <a:gd name="connsiteX4" fmla="*/ 0 w 4089398"/>
              <a:gd name="connsiteY4" fmla="*/ 0 h 3098800"/>
              <a:gd name="connsiteX0" fmla="*/ 76019 w 4165417"/>
              <a:gd name="connsiteY0" fmla="*/ 0 h 3850538"/>
              <a:gd name="connsiteX1" fmla="*/ 4165417 w 4165417"/>
              <a:gd name="connsiteY1" fmla="*/ 0 h 3850538"/>
              <a:gd name="connsiteX2" fmla="*/ 4165417 w 4165417"/>
              <a:gd name="connsiteY2" fmla="*/ 3098800 h 3850538"/>
              <a:gd name="connsiteX3" fmla="*/ 0 w 4165417"/>
              <a:gd name="connsiteY3" fmla="*/ 3850538 h 3850538"/>
              <a:gd name="connsiteX4" fmla="*/ 76019 w 4165417"/>
              <a:gd name="connsiteY4" fmla="*/ 0 h 3850538"/>
              <a:gd name="connsiteX0" fmla="*/ 252573 w 4341971"/>
              <a:gd name="connsiteY0" fmla="*/ 0 h 4187989"/>
              <a:gd name="connsiteX1" fmla="*/ 4341971 w 4341971"/>
              <a:gd name="connsiteY1" fmla="*/ 0 h 4187989"/>
              <a:gd name="connsiteX2" fmla="*/ 4341971 w 4341971"/>
              <a:gd name="connsiteY2" fmla="*/ 3098800 h 4187989"/>
              <a:gd name="connsiteX3" fmla="*/ 0 w 4341971"/>
              <a:gd name="connsiteY3" fmla="*/ 4187989 h 4187989"/>
              <a:gd name="connsiteX4" fmla="*/ 252573 w 4341971"/>
              <a:gd name="connsiteY4" fmla="*/ 0 h 4187989"/>
              <a:gd name="connsiteX0" fmla="*/ 363529 w 4341971"/>
              <a:gd name="connsiteY0" fmla="*/ 0 h 4258643"/>
              <a:gd name="connsiteX1" fmla="*/ 4341971 w 4341971"/>
              <a:gd name="connsiteY1" fmla="*/ 70654 h 4258643"/>
              <a:gd name="connsiteX2" fmla="*/ 4341971 w 4341971"/>
              <a:gd name="connsiteY2" fmla="*/ 3169454 h 4258643"/>
              <a:gd name="connsiteX3" fmla="*/ 0 w 4341971"/>
              <a:gd name="connsiteY3" fmla="*/ 4258643 h 4258643"/>
              <a:gd name="connsiteX4" fmla="*/ 363529 w 4341971"/>
              <a:gd name="connsiteY4" fmla="*/ 0 h 4258643"/>
              <a:gd name="connsiteX0" fmla="*/ 530637 w 4341971"/>
              <a:gd name="connsiteY0" fmla="*/ 0 h 4256729"/>
              <a:gd name="connsiteX1" fmla="*/ 4341971 w 4341971"/>
              <a:gd name="connsiteY1" fmla="*/ 68740 h 4256729"/>
              <a:gd name="connsiteX2" fmla="*/ 4341971 w 4341971"/>
              <a:gd name="connsiteY2" fmla="*/ 3167540 h 4256729"/>
              <a:gd name="connsiteX3" fmla="*/ 0 w 4341971"/>
              <a:gd name="connsiteY3" fmla="*/ 4256729 h 4256729"/>
              <a:gd name="connsiteX4" fmla="*/ 530637 w 4341971"/>
              <a:gd name="connsiteY4" fmla="*/ 0 h 4256729"/>
              <a:gd name="connsiteX0" fmla="*/ 582615 w 4341971"/>
              <a:gd name="connsiteY0" fmla="*/ 0 h 4335355"/>
              <a:gd name="connsiteX1" fmla="*/ 4341971 w 4341971"/>
              <a:gd name="connsiteY1" fmla="*/ 147366 h 4335355"/>
              <a:gd name="connsiteX2" fmla="*/ 4341971 w 4341971"/>
              <a:gd name="connsiteY2" fmla="*/ 3246166 h 4335355"/>
              <a:gd name="connsiteX3" fmla="*/ 0 w 4341971"/>
              <a:gd name="connsiteY3" fmla="*/ 4335355 h 4335355"/>
              <a:gd name="connsiteX4" fmla="*/ 582615 w 4341971"/>
              <a:gd name="connsiteY4" fmla="*/ 0 h 4335355"/>
              <a:gd name="connsiteX0" fmla="*/ 535816 w 4341971"/>
              <a:gd name="connsiteY0" fmla="*/ 0 h 4375155"/>
              <a:gd name="connsiteX1" fmla="*/ 4341971 w 4341971"/>
              <a:gd name="connsiteY1" fmla="*/ 187166 h 4375155"/>
              <a:gd name="connsiteX2" fmla="*/ 4341971 w 4341971"/>
              <a:gd name="connsiteY2" fmla="*/ 3285966 h 4375155"/>
              <a:gd name="connsiteX3" fmla="*/ 0 w 4341971"/>
              <a:gd name="connsiteY3" fmla="*/ 4375155 h 4375155"/>
              <a:gd name="connsiteX4" fmla="*/ 535816 w 4341971"/>
              <a:gd name="connsiteY4" fmla="*/ 0 h 4375155"/>
              <a:gd name="connsiteX0" fmla="*/ 546111 w 4341971"/>
              <a:gd name="connsiteY0" fmla="*/ 0 h 4363918"/>
              <a:gd name="connsiteX1" fmla="*/ 4341971 w 4341971"/>
              <a:gd name="connsiteY1" fmla="*/ 175929 h 4363918"/>
              <a:gd name="connsiteX2" fmla="*/ 4341971 w 4341971"/>
              <a:gd name="connsiteY2" fmla="*/ 3274729 h 4363918"/>
              <a:gd name="connsiteX3" fmla="*/ 0 w 4341971"/>
              <a:gd name="connsiteY3" fmla="*/ 4363918 h 4363918"/>
              <a:gd name="connsiteX4" fmla="*/ 546111 w 4341971"/>
              <a:gd name="connsiteY4" fmla="*/ 0 h 4363918"/>
              <a:gd name="connsiteX0" fmla="*/ 577467 w 4341971"/>
              <a:gd name="connsiteY0" fmla="*/ 0 h 4340974"/>
              <a:gd name="connsiteX1" fmla="*/ 4341971 w 4341971"/>
              <a:gd name="connsiteY1" fmla="*/ 152985 h 4340974"/>
              <a:gd name="connsiteX2" fmla="*/ 4341971 w 4341971"/>
              <a:gd name="connsiteY2" fmla="*/ 3251785 h 4340974"/>
              <a:gd name="connsiteX3" fmla="*/ 0 w 4341971"/>
              <a:gd name="connsiteY3" fmla="*/ 4340974 h 4340974"/>
              <a:gd name="connsiteX4" fmla="*/ 577467 w 4341971"/>
              <a:gd name="connsiteY4" fmla="*/ 0 h 4340974"/>
              <a:gd name="connsiteX0" fmla="*/ 578409 w 4341971"/>
              <a:gd name="connsiteY0" fmla="*/ 0 h 4362506"/>
              <a:gd name="connsiteX1" fmla="*/ 4341971 w 4341971"/>
              <a:gd name="connsiteY1" fmla="*/ 174517 h 4362506"/>
              <a:gd name="connsiteX2" fmla="*/ 4341971 w 4341971"/>
              <a:gd name="connsiteY2" fmla="*/ 3273317 h 4362506"/>
              <a:gd name="connsiteX3" fmla="*/ 0 w 4341971"/>
              <a:gd name="connsiteY3" fmla="*/ 4362506 h 4362506"/>
              <a:gd name="connsiteX4" fmla="*/ 578409 w 4341971"/>
              <a:gd name="connsiteY4" fmla="*/ 0 h 4362506"/>
              <a:gd name="connsiteX0" fmla="*/ 540964 w 4341971"/>
              <a:gd name="connsiteY0" fmla="*/ 0 h 4369537"/>
              <a:gd name="connsiteX1" fmla="*/ 4341971 w 4341971"/>
              <a:gd name="connsiteY1" fmla="*/ 181548 h 4369537"/>
              <a:gd name="connsiteX2" fmla="*/ 4341971 w 4341971"/>
              <a:gd name="connsiteY2" fmla="*/ 3280348 h 4369537"/>
              <a:gd name="connsiteX3" fmla="*/ 0 w 4341971"/>
              <a:gd name="connsiteY3" fmla="*/ 4369537 h 4369537"/>
              <a:gd name="connsiteX4" fmla="*/ 540964 w 4341971"/>
              <a:gd name="connsiteY4" fmla="*/ 0 h 4369537"/>
              <a:gd name="connsiteX0" fmla="*/ 584530 w 4385537"/>
              <a:gd name="connsiteY0" fmla="*/ 0 h 4502464"/>
              <a:gd name="connsiteX1" fmla="*/ 4385537 w 4385537"/>
              <a:gd name="connsiteY1" fmla="*/ 181548 h 4502464"/>
              <a:gd name="connsiteX2" fmla="*/ 4385537 w 4385537"/>
              <a:gd name="connsiteY2" fmla="*/ 3280348 h 4502464"/>
              <a:gd name="connsiteX3" fmla="*/ 0 w 4385537"/>
              <a:gd name="connsiteY3" fmla="*/ 4502464 h 4502464"/>
              <a:gd name="connsiteX4" fmla="*/ 584530 w 4385537"/>
              <a:gd name="connsiteY4" fmla="*/ 0 h 4502464"/>
              <a:gd name="connsiteX0" fmla="*/ 676716 w 4477723"/>
              <a:gd name="connsiteY0" fmla="*/ 0 h 4390567"/>
              <a:gd name="connsiteX1" fmla="*/ 4477723 w 4477723"/>
              <a:gd name="connsiteY1" fmla="*/ 181548 h 4390567"/>
              <a:gd name="connsiteX2" fmla="*/ 4477723 w 4477723"/>
              <a:gd name="connsiteY2" fmla="*/ 3280348 h 4390567"/>
              <a:gd name="connsiteX3" fmla="*/ 0 w 4477723"/>
              <a:gd name="connsiteY3" fmla="*/ 4390567 h 4390567"/>
              <a:gd name="connsiteX4" fmla="*/ 676716 w 4477723"/>
              <a:gd name="connsiteY4" fmla="*/ 0 h 4390567"/>
              <a:gd name="connsiteX0" fmla="*/ 618649 w 4419656"/>
              <a:gd name="connsiteY0" fmla="*/ 0 h 4296027"/>
              <a:gd name="connsiteX1" fmla="*/ 4419656 w 4419656"/>
              <a:gd name="connsiteY1" fmla="*/ 181548 h 4296027"/>
              <a:gd name="connsiteX2" fmla="*/ 4419656 w 4419656"/>
              <a:gd name="connsiteY2" fmla="*/ 3280348 h 4296027"/>
              <a:gd name="connsiteX3" fmla="*/ 0 w 4419656"/>
              <a:gd name="connsiteY3" fmla="*/ 4296027 h 4296027"/>
              <a:gd name="connsiteX4" fmla="*/ 618649 w 4419656"/>
              <a:gd name="connsiteY4" fmla="*/ 0 h 4296027"/>
              <a:gd name="connsiteX0" fmla="*/ 644857 w 4445864"/>
              <a:gd name="connsiteY0" fmla="*/ 0 h 4278701"/>
              <a:gd name="connsiteX1" fmla="*/ 4445864 w 4445864"/>
              <a:gd name="connsiteY1" fmla="*/ 181548 h 4278701"/>
              <a:gd name="connsiteX2" fmla="*/ 4445864 w 4445864"/>
              <a:gd name="connsiteY2" fmla="*/ 3280348 h 4278701"/>
              <a:gd name="connsiteX3" fmla="*/ 0 w 4445864"/>
              <a:gd name="connsiteY3" fmla="*/ 4278701 h 4278701"/>
              <a:gd name="connsiteX4" fmla="*/ 644857 w 4445864"/>
              <a:gd name="connsiteY4" fmla="*/ 0 h 4278701"/>
              <a:gd name="connsiteX0" fmla="*/ 677625 w 4478632"/>
              <a:gd name="connsiteY0" fmla="*/ 0 h 4288055"/>
              <a:gd name="connsiteX1" fmla="*/ 4478632 w 4478632"/>
              <a:gd name="connsiteY1" fmla="*/ 181548 h 4288055"/>
              <a:gd name="connsiteX2" fmla="*/ 4478632 w 4478632"/>
              <a:gd name="connsiteY2" fmla="*/ 3280348 h 4288055"/>
              <a:gd name="connsiteX3" fmla="*/ 0 w 4478632"/>
              <a:gd name="connsiteY3" fmla="*/ 4288055 h 4288055"/>
              <a:gd name="connsiteX4" fmla="*/ 677625 w 4478632"/>
              <a:gd name="connsiteY4" fmla="*/ 0 h 4288055"/>
              <a:gd name="connsiteX0" fmla="*/ 730043 w 4478632"/>
              <a:gd name="connsiteY0" fmla="*/ 0 h 4253403"/>
              <a:gd name="connsiteX1" fmla="*/ 4478632 w 4478632"/>
              <a:gd name="connsiteY1" fmla="*/ 146896 h 4253403"/>
              <a:gd name="connsiteX2" fmla="*/ 4478632 w 4478632"/>
              <a:gd name="connsiteY2" fmla="*/ 3245696 h 4253403"/>
              <a:gd name="connsiteX3" fmla="*/ 0 w 4478632"/>
              <a:gd name="connsiteY3" fmla="*/ 4253403 h 4253403"/>
              <a:gd name="connsiteX4" fmla="*/ 730043 w 4478632"/>
              <a:gd name="connsiteY4" fmla="*/ 0 h 4253403"/>
              <a:gd name="connsiteX0" fmla="*/ 694009 w 4478632"/>
              <a:gd name="connsiteY0" fmla="*/ 0 h 4292732"/>
              <a:gd name="connsiteX1" fmla="*/ 4478632 w 4478632"/>
              <a:gd name="connsiteY1" fmla="*/ 186225 h 4292732"/>
              <a:gd name="connsiteX2" fmla="*/ 4478632 w 4478632"/>
              <a:gd name="connsiteY2" fmla="*/ 3285025 h 4292732"/>
              <a:gd name="connsiteX3" fmla="*/ 0 w 4478632"/>
              <a:gd name="connsiteY3" fmla="*/ 4292732 h 4292732"/>
              <a:gd name="connsiteX4" fmla="*/ 694009 w 4478632"/>
              <a:gd name="connsiteY4" fmla="*/ 0 h 4292732"/>
              <a:gd name="connsiteX0" fmla="*/ 694009 w 4478632"/>
              <a:gd name="connsiteY0" fmla="*/ 0 h 4292732"/>
              <a:gd name="connsiteX1" fmla="*/ 3442023 w 4478632"/>
              <a:gd name="connsiteY1" fmla="*/ 1197984 h 4292732"/>
              <a:gd name="connsiteX2" fmla="*/ 4478632 w 4478632"/>
              <a:gd name="connsiteY2" fmla="*/ 3285025 h 4292732"/>
              <a:gd name="connsiteX3" fmla="*/ 0 w 4478632"/>
              <a:gd name="connsiteY3" fmla="*/ 4292732 h 4292732"/>
              <a:gd name="connsiteX4" fmla="*/ 694009 w 4478632"/>
              <a:gd name="connsiteY4" fmla="*/ 0 h 4292732"/>
              <a:gd name="connsiteX0" fmla="*/ 694009 w 4478632"/>
              <a:gd name="connsiteY0" fmla="*/ 0 h 4292732"/>
              <a:gd name="connsiteX1" fmla="*/ 3260535 w 4478632"/>
              <a:gd name="connsiteY1" fmla="*/ 661505 h 4292732"/>
              <a:gd name="connsiteX2" fmla="*/ 4478632 w 4478632"/>
              <a:gd name="connsiteY2" fmla="*/ 3285025 h 4292732"/>
              <a:gd name="connsiteX3" fmla="*/ 0 w 4478632"/>
              <a:gd name="connsiteY3" fmla="*/ 4292732 h 4292732"/>
              <a:gd name="connsiteX4" fmla="*/ 694009 w 4478632"/>
              <a:gd name="connsiteY4" fmla="*/ 0 h 4292732"/>
              <a:gd name="connsiteX0" fmla="*/ 694009 w 3427113"/>
              <a:gd name="connsiteY0" fmla="*/ 0 h 4292732"/>
              <a:gd name="connsiteX1" fmla="*/ 3260535 w 3427113"/>
              <a:gd name="connsiteY1" fmla="*/ 661505 h 4292732"/>
              <a:gd name="connsiteX2" fmla="*/ 3427113 w 3427113"/>
              <a:gd name="connsiteY2" fmla="*/ 4021074 h 4292732"/>
              <a:gd name="connsiteX3" fmla="*/ 0 w 3427113"/>
              <a:gd name="connsiteY3" fmla="*/ 4292732 h 4292732"/>
              <a:gd name="connsiteX4" fmla="*/ 694009 w 3427113"/>
              <a:gd name="connsiteY4" fmla="*/ 0 h 4292732"/>
              <a:gd name="connsiteX0" fmla="*/ 694009 w 3260535"/>
              <a:gd name="connsiteY0" fmla="*/ 0 h 4312135"/>
              <a:gd name="connsiteX1" fmla="*/ 3260535 w 3260535"/>
              <a:gd name="connsiteY1" fmla="*/ 661505 h 4312135"/>
              <a:gd name="connsiteX2" fmla="*/ 3053035 w 3260535"/>
              <a:gd name="connsiteY2" fmla="*/ 4312135 h 4312135"/>
              <a:gd name="connsiteX3" fmla="*/ 0 w 3260535"/>
              <a:gd name="connsiteY3" fmla="*/ 4292732 h 4312135"/>
              <a:gd name="connsiteX4" fmla="*/ 694009 w 3260535"/>
              <a:gd name="connsiteY4" fmla="*/ 0 h 4312135"/>
              <a:gd name="connsiteX0" fmla="*/ 694009 w 3053035"/>
              <a:gd name="connsiteY0" fmla="*/ 0 h 4312135"/>
              <a:gd name="connsiteX1" fmla="*/ 2917087 w 3053035"/>
              <a:gd name="connsiteY1" fmla="*/ 128731 h 4312135"/>
              <a:gd name="connsiteX2" fmla="*/ 3053035 w 3053035"/>
              <a:gd name="connsiteY2" fmla="*/ 4312135 h 4312135"/>
              <a:gd name="connsiteX3" fmla="*/ 0 w 3053035"/>
              <a:gd name="connsiteY3" fmla="*/ 4292732 h 4312135"/>
              <a:gd name="connsiteX4" fmla="*/ 694009 w 3053035"/>
              <a:gd name="connsiteY4" fmla="*/ 0 h 4312135"/>
              <a:gd name="connsiteX0" fmla="*/ 694009 w 3183003"/>
              <a:gd name="connsiteY0" fmla="*/ 32228 h 4344363"/>
              <a:gd name="connsiteX1" fmla="*/ 3183003 w 3183003"/>
              <a:gd name="connsiteY1" fmla="*/ 0 h 4344363"/>
              <a:gd name="connsiteX2" fmla="*/ 3053035 w 3183003"/>
              <a:gd name="connsiteY2" fmla="*/ 4344363 h 4344363"/>
              <a:gd name="connsiteX3" fmla="*/ 0 w 3183003"/>
              <a:gd name="connsiteY3" fmla="*/ 4324960 h 4344363"/>
              <a:gd name="connsiteX4" fmla="*/ 694009 w 3183003"/>
              <a:gd name="connsiteY4" fmla="*/ 32228 h 4344363"/>
              <a:gd name="connsiteX0" fmla="*/ 694009 w 3183003"/>
              <a:gd name="connsiteY0" fmla="*/ 32228 h 4666842"/>
              <a:gd name="connsiteX1" fmla="*/ 3183003 w 3183003"/>
              <a:gd name="connsiteY1" fmla="*/ 0 h 4666842"/>
              <a:gd name="connsiteX2" fmla="*/ 2904102 w 3183003"/>
              <a:gd name="connsiteY2" fmla="*/ 4666842 h 4666842"/>
              <a:gd name="connsiteX3" fmla="*/ 0 w 3183003"/>
              <a:gd name="connsiteY3" fmla="*/ 4324960 h 4666842"/>
              <a:gd name="connsiteX4" fmla="*/ 694009 w 3183003"/>
              <a:gd name="connsiteY4" fmla="*/ 32228 h 4666842"/>
              <a:gd name="connsiteX0" fmla="*/ 694009 w 3183003"/>
              <a:gd name="connsiteY0" fmla="*/ 32228 h 4324960"/>
              <a:gd name="connsiteX1" fmla="*/ 3183003 w 3183003"/>
              <a:gd name="connsiteY1" fmla="*/ 0 h 4324960"/>
              <a:gd name="connsiteX2" fmla="*/ 2789063 w 3183003"/>
              <a:gd name="connsiteY2" fmla="*/ 4214167 h 4324960"/>
              <a:gd name="connsiteX3" fmla="*/ 0 w 3183003"/>
              <a:gd name="connsiteY3" fmla="*/ 4324960 h 4324960"/>
              <a:gd name="connsiteX4" fmla="*/ 694009 w 3183003"/>
              <a:gd name="connsiteY4" fmla="*/ 32228 h 4324960"/>
              <a:gd name="connsiteX0" fmla="*/ 694009 w 3183003"/>
              <a:gd name="connsiteY0" fmla="*/ 32228 h 4324960"/>
              <a:gd name="connsiteX1" fmla="*/ 3183003 w 3183003"/>
              <a:gd name="connsiteY1" fmla="*/ 0 h 4324960"/>
              <a:gd name="connsiteX2" fmla="*/ 2715082 w 3183003"/>
              <a:gd name="connsiteY2" fmla="*/ 4302618 h 4324960"/>
              <a:gd name="connsiteX3" fmla="*/ 0 w 3183003"/>
              <a:gd name="connsiteY3" fmla="*/ 4324960 h 4324960"/>
              <a:gd name="connsiteX4" fmla="*/ 694009 w 3183003"/>
              <a:gd name="connsiteY4" fmla="*/ 32228 h 4324960"/>
              <a:gd name="connsiteX0" fmla="*/ 694009 w 3183003"/>
              <a:gd name="connsiteY0" fmla="*/ 32228 h 4342888"/>
              <a:gd name="connsiteX1" fmla="*/ 3183003 w 3183003"/>
              <a:gd name="connsiteY1" fmla="*/ 0 h 4342888"/>
              <a:gd name="connsiteX2" fmla="*/ 2772647 w 3183003"/>
              <a:gd name="connsiteY2" fmla="*/ 4342888 h 4342888"/>
              <a:gd name="connsiteX3" fmla="*/ 0 w 3183003"/>
              <a:gd name="connsiteY3" fmla="*/ 4324960 h 4342888"/>
              <a:gd name="connsiteX4" fmla="*/ 694009 w 3183003"/>
              <a:gd name="connsiteY4" fmla="*/ 32228 h 4342888"/>
              <a:gd name="connsiteX0" fmla="*/ 694009 w 3304254"/>
              <a:gd name="connsiteY0" fmla="*/ 91646 h 4402306"/>
              <a:gd name="connsiteX1" fmla="*/ 3304254 w 3304254"/>
              <a:gd name="connsiteY1" fmla="*/ 0 h 4402306"/>
              <a:gd name="connsiteX2" fmla="*/ 2772647 w 3304254"/>
              <a:gd name="connsiteY2" fmla="*/ 4402306 h 4402306"/>
              <a:gd name="connsiteX3" fmla="*/ 0 w 3304254"/>
              <a:gd name="connsiteY3" fmla="*/ 4384378 h 4402306"/>
              <a:gd name="connsiteX4" fmla="*/ 694009 w 3304254"/>
              <a:gd name="connsiteY4" fmla="*/ 91646 h 4402306"/>
              <a:gd name="connsiteX0" fmla="*/ 694009 w 3454036"/>
              <a:gd name="connsiteY0" fmla="*/ 63524 h 4374184"/>
              <a:gd name="connsiteX1" fmla="*/ 3454036 w 3454036"/>
              <a:gd name="connsiteY1" fmla="*/ 0 h 4374184"/>
              <a:gd name="connsiteX2" fmla="*/ 2772647 w 3454036"/>
              <a:gd name="connsiteY2" fmla="*/ 4374184 h 4374184"/>
              <a:gd name="connsiteX3" fmla="*/ 0 w 3454036"/>
              <a:gd name="connsiteY3" fmla="*/ 4356256 h 4374184"/>
              <a:gd name="connsiteX4" fmla="*/ 694009 w 3454036"/>
              <a:gd name="connsiteY4" fmla="*/ 63524 h 4374184"/>
              <a:gd name="connsiteX0" fmla="*/ 694009 w 3454036"/>
              <a:gd name="connsiteY0" fmla="*/ 63524 h 4663454"/>
              <a:gd name="connsiteX1" fmla="*/ 3454036 w 3454036"/>
              <a:gd name="connsiteY1" fmla="*/ 0 h 4663454"/>
              <a:gd name="connsiteX2" fmla="*/ 2727639 w 3454036"/>
              <a:gd name="connsiteY2" fmla="*/ 4663454 h 4663454"/>
              <a:gd name="connsiteX3" fmla="*/ 0 w 3454036"/>
              <a:gd name="connsiteY3" fmla="*/ 4356256 h 4663454"/>
              <a:gd name="connsiteX4" fmla="*/ 694009 w 3454036"/>
              <a:gd name="connsiteY4" fmla="*/ 63524 h 4663454"/>
              <a:gd name="connsiteX0" fmla="*/ 694009 w 3454036"/>
              <a:gd name="connsiteY0" fmla="*/ 63524 h 4534734"/>
              <a:gd name="connsiteX1" fmla="*/ 3454036 w 3454036"/>
              <a:gd name="connsiteY1" fmla="*/ 0 h 4534734"/>
              <a:gd name="connsiteX2" fmla="*/ 2744054 w 3454036"/>
              <a:gd name="connsiteY2" fmla="*/ 4534734 h 4534734"/>
              <a:gd name="connsiteX3" fmla="*/ 0 w 3454036"/>
              <a:gd name="connsiteY3" fmla="*/ 4356256 h 4534734"/>
              <a:gd name="connsiteX4" fmla="*/ 694009 w 3454036"/>
              <a:gd name="connsiteY4" fmla="*/ 63524 h 4534734"/>
              <a:gd name="connsiteX0" fmla="*/ 694009 w 3454036"/>
              <a:gd name="connsiteY0" fmla="*/ 63524 h 4530968"/>
              <a:gd name="connsiteX1" fmla="*/ 3454036 w 3454036"/>
              <a:gd name="connsiteY1" fmla="*/ 0 h 4530968"/>
              <a:gd name="connsiteX2" fmla="*/ 2657926 w 3454036"/>
              <a:gd name="connsiteY2" fmla="*/ 4530968 h 4530968"/>
              <a:gd name="connsiteX3" fmla="*/ 0 w 3454036"/>
              <a:gd name="connsiteY3" fmla="*/ 4356256 h 4530968"/>
              <a:gd name="connsiteX4" fmla="*/ 694009 w 3454036"/>
              <a:gd name="connsiteY4" fmla="*/ 63524 h 4530968"/>
              <a:gd name="connsiteX0" fmla="*/ 694009 w 3454036"/>
              <a:gd name="connsiteY0" fmla="*/ 63524 h 4462636"/>
              <a:gd name="connsiteX1" fmla="*/ 3454036 w 3454036"/>
              <a:gd name="connsiteY1" fmla="*/ 0 h 4462636"/>
              <a:gd name="connsiteX2" fmla="*/ 2698667 w 3454036"/>
              <a:gd name="connsiteY2" fmla="*/ 4462636 h 4462636"/>
              <a:gd name="connsiteX3" fmla="*/ 0 w 3454036"/>
              <a:gd name="connsiteY3" fmla="*/ 4356256 h 4462636"/>
              <a:gd name="connsiteX4" fmla="*/ 694009 w 3454036"/>
              <a:gd name="connsiteY4" fmla="*/ 63524 h 4462636"/>
              <a:gd name="connsiteX0" fmla="*/ 694009 w 3454036"/>
              <a:gd name="connsiteY0" fmla="*/ 63524 h 4428455"/>
              <a:gd name="connsiteX1" fmla="*/ 3454036 w 3454036"/>
              <a:gd name="connsiteY1" fmla="*/ 0 h 4428455"/>
              <a:gd name="connsiteX2" fmla="*/ 2657016 w 3454036"/>
              <a:gd name="connsiteY2" fmla="*/ 4428455 h 4428455"/>
              <a:gd name="connsiteX3" fmla="*/ 0 w 3454036"/>
              <a:gd name="connsiteY3" fmla="*/ 4356256 h 4428455"/>
              <a:gd name="connsiteX4" fmla="*/ 694009 w 3454036"/>
              <a:gd name="connsiteY4" fmla="*/ 63524 h 4428455"/>
              <a:gd name="connsiteX0" fmla="*/ 694009 w 3454036"/>
              <a:gd name="connsiteY0" fmla="*/ 63524 h 4435957"/>
              <a:gd name="connsiteX1" fmla="*/ 3454036 w 3454036"/>
              <a:gd name="connsiteY1" fmla="*/ 0 h 4435957"/>
              <a:gd name="connsiteX2" fmla="*/ 2705228 w 3454036"/>
              <a:gd name="connsiteY2" fmla="*/ 4435957 h 4435957"/>
              <a:gd name="connsiteX3" fmla="*/ 0 w 3454036"/>
              <a:gd name="connsiteY3" fmla="*/ 4356256 h 4435957"/>
              <a:gd name="connsiteX4" fmla="*/ 694009 w 3454036"/>
              <a:gd name="connsiteY4" fmla="*/ 63524 h 4435957"/>
              <a:gd name="connsiteX0" fmla="*/ 694009 w 3350582"/>
              <a:gd name="connsiteY0" fmla="*/ 41081 h 4413514"/>
              <a:gd name="connsiteX1" fmla="*/ 3350582 w 3350582"/>
              <a:gd name="connsiteY1" fmla="*/ 0 h 4413514"/>
              <a:gd name="connsiteX2" fmla="*/ 2705228 w 3350582"/>
              <a:gd name="connsiteY2" fmla="*/ 4413514 h 4413514"/>
              <a:gd name="connsiteX3" fmla="*/ 0 w 3350582"/>
              <a:gd name="connsiteY3" fmla="*/ 4333813 h 4413514"/>
              <a:gd name="connsiteX4" fmla="*/ 694009 w 3350582"/>
              <a:gd name="connsiteY4" fmla="*/ 41081 h 4413514"/>
              <a:gd name="connsiteX0" fmla="*/ 694009 w 3407206"/>
              <a:gd name="connsiteY0" fmla="*/ 0 h 4372433"/>
              <a:gd name="connsiteX1" fmla="*/ 3407206 w 3407206"/>
              <a:gd name="connsiteY1" fmla="*/ 20721 h 4372433"/>
              <a:gd name="connsiteX2" fmla="*/ 2705228 w 3407206"/>
              <a:gd name="connsiteY2" fmla="*/ 4372433 h 4372433"/>
              <a:gd name="connsiteX3" fmla="*/ 0 w 3407206"/>
              <a:gd name="connsiteY3" fmla="*/ 4292732 h 4372433"/>
              <a:gd name="connsiteX4" fmla="*/ 694009 w 3407206"/>
              <a:gd name="connsiteY4" fmla="*/ 0 h 4372433"/>
              <a:gd name="connsiteX0" fmla="*/ 694009 w 3411412"/>
              <a:gd name="connsiteY0" fmla="*/ 0 h 4372433"/>
              <a:gd name="connsiteX1" fmla="*/ 3411412 w 3411412"/>
              <a:gd name="connsiteY1" fmla="*/ 47872 h 4372433"/>
              <a:gd name="connsiteX2" fmla="*/ 2705228 w 3411412"/>
              <a:gd name="connsiteY2" fmla="*/ 4372433 h 4372433"/>
              <a:gd name="connsiteX3" fmla="*/ 0 w 3411412"/>
              <a:gd name="connsiteY3" fmla="*/ 4292732 h 4372433"/>
              <a:gd name="connsiteX4" fmla="*/ 694009 w 3411412"/>
              <a:gd name="connsiteY4" fmla="*/ 0 h 4372433"/>
              <a:gd name="connsiteX0" fmla="*/ 694009 w 3411412"/>
              <a:gd name="connsiteY0" fmla="*/ 0 h 4346695"/>
              <a:gd name="connsiteX1" fmla="*/ 3411412 w 3411412"/>
              <a:gd name="connsiteY1" fmla="*/ 47872 h 4346695"/>
              <a:gd name="connsiteX2" fmla="*/ 2733320 w 3411412"/>
              <a:gd name="connsiteY2" fmla="*/ 4346695 h 4346695"/>
              <a:gd name="connsiteX3" fmla="*/ 0 w 3411412"/>
              <a:gd name="connsiteY3" fmla="*/ 4292732 h 4346695"/>
              <a:gd name="connsiteX4" fmla="*/ 694009 w 3411412"/>
              <a:gd name="connsiteY4" fmla="*/ 0 h 4346695"/>
              <a:gd name="connsiteX0" fmla="*/ 694009 w 3411412"/>
              <a:gd name="connsiteY0" fmla="*/ 0 h 4340134"/>
              <a:gd name="connsiteX1" fmla="*/ 3411412 w 3411412"/>
              <a:gd name="connsiteY1" fmla="*/ 47872 h 4340134"/>
              <a:gd name="connsiteX2" fmla="*/ 2706640 w 3411412"/>
              <a:gd name="connsiteY2" fmla="*/ 4340134 h 4340134"/>
              <a:gd name="connsiteX3" fmla="*/ 0 w 3411412"/>
              <a:gd name="connsiteY3" fmla="*/ 4292732 h 4340134"/>
              <a:gd name="connsiteX4" fmla="*/ 694009 w 3411412"/>
              <a:gd name="connsiteY4" fmla="*/ 0 h 4340134"/>
              <a:gd name="connsiteX0" fmla="*/ 694009 w 3411412"/>
              <a:gd name="connsiteY0" fmla="*/ 0 h 4352783"/>
              <a:gd name="connsiteX1" fmla="*/ 3411412 w 3411412"/>
              <a:gd name="connsiteY1" fmla="*/ 47872 h 4352783"/>
              <a:gd name="connsiteX2" fmla="*/ 2749233 w 3411412"/>
              <a:gd name="connsiteY2" fmla="*/ 4352783 h 4352783"/>
              <a:gd name="connsiteX3" fmla="*/ 0 w 3411412"/>
              <a:gd name="connsiteY3" fmla="*/ 4292732 h 4352783"/>
              <a:gd name="connsiteX4" fmla="*/ 694009 w 3411412"/>
              <a:gd name="connsiteY4" fmla="*/ 0 h 4352783"/>
              <a:gd name="connsiteX0" fmla="*/ 782492 w 3411412"/>
              <a:gd name="connsiteY0" fmla="*/ 0 h 4402847"/>
              <a:gd name="connsiteX1" fmla="*/ 3411412 w 3411412"/>
              <a:gd name="connsiteY1" fmla="*/ 97936 h 4402847"/>
              <a:gd name="connsiteX2" fmla="*/ 2749233 w 3411412"/>
              <a:gd name="connsiteY2" fmla="*/ 4402847 h 4402847"/>
              <a:gd name="connsiteX3" fmla="*/ 0 w 3411412"/>
              <a:gd name="connsiteY3" fmla="*/ 4342796 h 4402847"/>
              <a:gd name="connsiteX4" fmla="*/ 782492 w 3411412"/>
              <a:gd name="connsiteY4" fmla="*/ 0 h 4402847"/>
              <a:gd name="connsiteX0" fmla="*/ 935570 w 3411412"/>
              <a:gd name="connsiteY0" fmla="*/ 0 h 4450086"/>
              <a:gd name="connsiteX1" fmla="*/ 3411412 w 3411412"/>
              <a:gd name="connsiteY1" fmla="*/ 145175 h 4450086"/>
              <a:gd name="connsiteX2" fmla="*/ 2749233 w 3411412"/>
              <a:gd name="connsiteY2" fmla="*/ 4450086 h 4450086"/>
              <a:gd name="connsiteX3" fmla="*/ 0 w 3411412"/>
              <a:gd name="connsiteY3" fmla="*/ 4390035 h 4450086"/>
              <a:gd name="connsiteX4" fmla="*/ 935570 w 3411412"/>
              <a:gd name="connsiteY4" fmla="*/ 0 h 4450086"/>
              <a:gd name="connsiteX0" fmla="*/ 909832 w 3411412"/>
              <a:gd name="connsiteY0" fmla="*/ 0 h 4478179"/>
              <a:gd name="connsiteX1" fmla="*/ 3411412 w 3411412"/>
              <a:gd name="connsiteY1" fmla="*/ 173268 h 4478179"/>
              <a:gd name="connsiteX2" fmla="*/ 2749233 w 3411412"/>
              <a:gd name="connsiteY2" fmla="*/ 4478179 h 4478179"/>
              <a:gd name="connsiteX3" fmla="*/ 0 w 3411412"/>
              <a:gd name="connsiteY3" fmla="*/ 4418128 h 4478179"/>
              <a:gd name="connsiteX4" fmla="*/ 909832 w 3411412"/>
              <a:gd name="connsiteY4" fmla="*/ 0 h 4478179"/>
              <a:gd name="connsiteX0" fmla="*/ 777815 w 3279395"/>
              <a:gd name="connsiteY0" fmla="*/ 0 h 4478179"/>
              <a:gd name="connsiteX1" fmla="*/ 3279395 w 3279395"/>
              <a:gd name="connsiteY1" fmla="*/ 173268 h 4478179"/>
              <a:gd name="connsiteX2" fmla="*/ 2617216 w 3279395"/>
              <a:gd name="connsiteY2" fmla="*/ 4478179 h 4478179"/>
              <a:gd name="connsiteX3" fmla="*/ 0 w 3279395"/>
              <a:gd name="connsiteY3" fmla="*/ 4359181 h 4478179"/>
              <a:gd name="connsiteX4" fmla="*/ 777815 w 3279395"/>
              <a:gd name="connsiteY4" fmla="*/ 0 h 4478179"/>
              <a:gd name="connsiteX0" fmla="*/ 667801 w 3169381"/>
              <a:gd name="connsiteY0" fmla="*/ 0 h 4478179"/>
              <a:gd name="connsiteX1" fmla="*/ 3169381 w 3169381"/>
              <a:gd name="connsiteY1" fmla="*/ 173268 h 4478179"/>
              <a:gd name="connsiteX2" fmla="*/ 2507202 w 3169381"/>
              <a:gd name="connsiteY2" fmla="*/ 4478179 h 4478179"/>
              <a:gd name="connsiteX3" fmla="*/ 0 w 3169381"/>
              <a:gd name="connsiteY3" fmla="*/ 4310059 h 4478179"/>
              <a:gd name="connsiteX4" fmla="*/ 667801 w 3169381"/>
              <a:gd name="connsiteY4" fmla="*/ 0 h 4478179"/>
              <a:gd name="connsiteX0" fmla="*/ 695893 w 3197473"/>
              <a:gd name="connsiteY0" fmla="*/ 0 h 4478179"/>
              <a:gd name="connsiteX1" fmla="*/ 3197473 w 3197473"/>
              <a:gd name="connsiteY1" fmla="*/ 173268 h 4478179"/>
              <a:gd name="connsiteX2" fmla="*/ 2535294 w 3197473"/>
              <a:gd name="connsiteY2" fmla="*/ 4478179 h 4478179"/>
              <a:gd name="connsiteX3" fmla="*/ 0 w 3197473"/>
              <a:gd name="connsiteY3" fmla="*/ 4335798 h 4478179"/>
              <a:gd name="connsiteX4" fmla="*/ 695893 w 3197473"/>
              <a:gd name="connsiteY4" fmla="*/ 0 h 4478179"/>
              <a:gd name="connsiteX0" fmla="*/ 733339 w 3234919"/>
              <a:gd name="connsiteY0" fmla="*/ 0 h 4478179"/>
              <a:gd name="connsiteX1" fmla="*/ 3234919 w 3234919"/>
              <a:gd name="connsiteY1" fmla="*/ 173268 h 4478179"/>
              <a:gd name="connsiteX2" fmla="*/ 2572740 w 3234919"/>
              <a:gd name="connsiteY2" fmla="*/ 4478179 h 4478179"/>
              <a:gd name="connsiteX3" fmla="*/ 0 w 3234919"/>
              <a:gd name="connsiteY3" fmla="*/ 4328767 h 4478179"/>
              <a:gd name="connsiteX4" fmla="*/ 733339 w 3234919"/>
              <a:gd name="connsiteY4" fmla="*/ 0 h 4478179"/>
              <a:gd name="connsiteX0" fmla="*/ 733339 w 3234919"/>
              <a:gd name="connsiteY0" fmla="*/ 0 h 4501123"/>
              <a:gd name="connsiteX1" fmla="*/ 3234919 w 3234919"/>
              <a:gd name="connsiteY1" fmla="*/ 173268 h 4501123"/>
              <a:gd name="connsiteX2" fmla="*/ 2604097 w 3234919"/>
              <a:gd name="connsiteY2" fmla="*/ 4501123 h 4501123"/>
              <a:gd name="connsiteX3" fmla="*/ 0 w 3234919"/>
              <a:gd name="connsiteY3" fmla="*/ 4328767 h 4501123"/>
              <a:gd name="connsiteX4" fmla="*/ 733339 w 3234919"/>
              <a:gd name="connsiteY4" fmla="*/ 0 h 4501123"/>
              <a:gd name="connsiteX0" fmla="*/ 733339 w 3234919"/>
              <a:gd name="connsiteY0" fmla="*/ 0 h 4527802"/>
              <a:gd name="connsiteX1" fmla="*/ 3234919 w 3234919"/>
              <a:gd name="connsiteY1" fmla="*/ 173268 h 4527802"/>
              <a:gd name="connsiteX2" fmla="*/ 2597537 w 3234919"/>
              <a:gd name="connsiteY2" fmla="*/ 4527802 h 4527802"/>
              <a:gd name="connsiteX3" fmla="*/ 0 w 3234919"/>
              <a:gd name="connsiteY3" fmla="*/ 4328767 h 4527802"/>
              <a:gd name="connsiteX4" fmla="*/ 733339 w 3234919"/>
              <a:gd name="connsiteY4" fmla="*/ 0 h 4527802"/>
              <a:gd name="connsiteX0" fmla="*/ 733339 w 3234919"/>
              <a:gd name="connsiteY0" fmla="*/ 0 h 4532479"/>
              <a:gd name="connsiteX1" fmla="*/ 3234919 w 3234919"/>
              <a:gd name="connsiteY1" fmla="*/ 173268 h 4532479"/>
              <a:gd name="connsiteX2" fmla="*/ 2581152 w 3234919"/>
              <a:gd name="connsiteY2" fmla="*/ 4532479 h 4532479"/>
              <a:gd name="connsiteX3" fmla="*/ 0 w 3234919"/>
              <a:gd name="connsiteY3" fmla="*/ 4328767 h 4532479"/>
              <a:gd name="connsiteX4" fmla="*/ 733339 w 3234919"/>
              <a:gd name="connsiteY4" fmla="*/ 0 h 4532479"/>
              <a:gd name="connsiteX0" fmla="*/ 733339 w 3234919"/>
              <a:gd name="connsiteY0" fmla="*/ 0 h 4568512"/>
              <a:gd name="connsiteX1" fmla="*/ 3234919 w 3234919"/>
              <a:gd name="connsiteY1" fmla="*/ 173268 h 4568512"/>
              <a:gd name="connsiteX2" fmla="*/ 2541823 w 3234919"/>
              <a:gd name="connsiteY2" fmla="*/ 4568512 h 4568512"/>
              <a:gd name="connsiteX3" fmla="*/ 0 w 3234919"/>
              <a:gd name="connsiteY3" fmla="*/ 4328767 h 4568512"/>
              <a:gd name="connsiteX4" fmla="*/ 733339 w 3234919"/>
              <a:gd name="connsiteY4" fmla="*/ 0 h 4568512"/>
              <a:gd name="connsiteX0" fmla="*/ 733339 w 3234919"/>
              <a:gd name="connsiteY0" fmla="*/ 0 h 4577395"/>
              <a:gd name="connsiteX1" fmla="*/ 3234919 w 3234919"/>
              <a:gd name="connsiteY1" fmla="*/ 173268 h 4577395"/>
              <a:gd name="connsiteX2" fmla="*/ 2498288 w 3234919"/>
              <a:gd name="connsiteY2" fmla="*/ 4577395 h 4577395"/>
              <a:gd name="connsiteX3" fmla="*/ 0 w 3234919"/>
              <a:gd name="connsiteY3" fmla="*/ 4328767 h 4577395"/>
              <a:gd name="connsiteX4" fmla="*/ 733339 w 3234919"/>
              <a:gd name="connsiteY4" fmla="*/ 0 h 4577395"/>
              <a:gd name="connsiteX0" fmla="*/ 733339 w 3234919"/>
              <a:gd name="connsiteY0" fmla="*/ 0 h 4570835"/>
              <a:gd name="connsiteX1" fmla="*/ 3234919 w 3234919"/>
              <a:gd name="connsiteY1" fmla="*/ 173268 h 4570835"/>
              <a:gd name="connsiteX2" fmla="*/ 2471609 w 3234919"/>
              <a:gd name="connsiteY2" fmla="*/ 4570835 h 4570835"/>
              <a:gd name="connsiteX3" fmla="*/ 0 w 3234919"/>
              <a:gd name="connsiteY3" fmla="*/ 4328767 h 4570835"/>
              <a:gd name="connsiteX4" fmla="*/ 733339 w 3234919"/>
              <a:gd name="connsiteY4" fmla="*/ 0 h 4570835"/>
              <a:gd name="connsiteX0" fmla="*/ 733339 w 3234919"/>
              <a:gd name="connsiteY0" fmla="*/ 0 h 4518418"/>
              <a:gd name="connsiteX1" fmla="*/ 3234919 w 3234919"/>
              <a:gd name="connsiteY1" fmla="*/ 173268 h 4518418"/>
              <a:gd name="connsiteX2" fmla="*/ 2506261 w 3234919"/>
              <a:gd name="connsiteY2" fmla="*/ 4518418 h 4518418"/>
              <a:gd name="connsiteX3" fmla="*/ 0 w 3234919"/>
              <a:gd name="connsiteY3" fmla="*/ 4328767 h 4518418"/>
              <a:gd name="connsiteX4" fmla="*/ 733339 w 3234919"/>
              <a:gd name="connsiteY4" fmla="*/ 0 h 4518418"/>
              <a:gd name="connsiteX0" fmla="*/ 733339 w 3234919"/>
              <a:gd name="connsiteY0" fmla="*/ 0 h 4512800"/>
              <a:gd name="connsiteX1" fmla="*/ 3234919 w 3234919"/>
              <a:gd name="connsiteY1" fmla="*/ 173268 h 4512800"/>
              <a:gd name="connsiteX2" fmla="*/ 2501114 w 3234919"/>
              <a:gd name="connsiteY2" fmla="*/ 4512800 h 4512800"/>
              <a:gd name="connsiteX3" fmla="*/ 0 w 3234919"/>
              <a:gd name="connsiteY3" fmla="*/ 4328767 h 4512800"/>
              <a:gd name="connsiteX4" fmla="*/ 733339 w 3234919"/>
              <a:gd name="connsiteY4" fmla="*/ 0 h 4512800"/>
              <a:gd name="connsiteX0" fmla="*/ 712278 w 3234919"/>
              <a:gd name="connsiteY0" fmla="*/ 0 h 4524508"/>
              <a:gd name="connsiteX1" fmla="*/ 3234919 w 3234919"/>
              <a:gd name="connsiteY1" fmla="*/ 184976 h 4524508"/>
              <a:gd name="connsiteX2" fmla="*/ 2501114 w 3234919"/>
              <a:gd name="connsiteY2" fmla="*/ 4524508 h 4524508"/>
              <a:gd name="connsiteX3" fmla="*/ 0 w 3234919"/>
              <a:gd name="connsiteY3" fmla="*/ 4340475 h 4524508"/>
              <a:gd name="connsiteX4" fmla="*/ 712278 w 3234919"/>
              <a:gd name="connsiteY4" fmla="*/ 0 h 4524508"/>
              <a:gd name="connsiteX0" fmla="*/ 696835 w 3234919"/>
              <a:gd name="connsiteY0" fmla="*/ 0 h 4541363"/>
              <a:gd name="connsiteX1" fmla="*/ 3234919 w 3234919"/>
              <a:gd name="connsiteY1" fmla="*/ 201831 h 4541363"/>
              <a:gd name="connsiteX2" fmla="*/ 2501114 w 3234919"/>
              <a:gd name="connsiteY2" fmla="*/ 4541363 h 4541363"/>
              <a:gd name="connsiteX3" fmla="*/ 0 w 3234919"/>
              <a:gd name="connsiteY3" fmla="*/ 4357330 h 4541363"/>
              <a:gd name="connsiteX4" fmla="*/ 696835 w 3234919"/>
              <a:gd name="connsiteY4" fmla="*/ 0 h 4541363"/>
              <a:gd name="connsiteX0" fmla="*/ 652039 w 3190123"/>
              <a:gd name="connsiteY0" fmla="*/ 0 h 4541363"/>
              <a:gd name="connsiteX1" fmla="*/ 3190123 w 3190123"/>
              <a:gd name="connsiteY1" fmla="*/ 201831 h 4541363"/>
              <a:gd name="connsiteX2" fmla="*/ 2456318 w 3190123"/>
              <a:gd name="connsiteY2" fmla="*/ 4541363 h 4541363"/>
              <a:gd name="connsiteX3" fmla="*/ 0 w 3190123"/>
              <a:gd name="connsiteY3" fmla="*/ 4390108 h 4541363"/>
              <a:gd name="connsiteX4" fmla="*/ 652039 w 3190123"/>
              <a:gd name="connsiteY4" fmla="*/ 0 h 4541363"/>
              <a:gd name="connsiteX0" fmla="*/ 682126 w 3220210"/>
              <a:gd name="connsiteY0" fmla="*/ 0 h 4541363"/>
              <a:gd name="connsiteX1" fmla="*/ 3220210 w 3220210"/>
              <a:gd name="connsiteY1" fmla="*/ 201831 h 4541363"/>
              <a:gd name="connsiteX2" fmla="*/ 2486405 w 3220210"/>
              <a:gd name="connsiteY2" fmla="*/ 4541363 h 4541363"/>
              <a:gd name="connsiteX3" fmla="*/ 0 w 3220210"/>
              <a:gd name="connsiteY3" fmla="*/ 4373382 h 4541363"/>
              <a:gd name="connsiteX4" fmla="*/ 682126 w 3220210"/>
              <a:gd name="connsiteY4" fmla="*/ 0 h 4541363"/>
              <a:gd name="connsiteX0" fmla="*/ 714231 w 3252315"/>
              <a:gd name="connsiteY0" fmla="*/ 0 h 4541363"/>
              <a:gd name="connsiteX1" fmla="*/ 3252315 w 3252315"/>
              <a:gd name="connsiteY1" fmla="*/ 201831 h 4541363"/>
              <a:gd name="connsiteX2" fmla="*/ 2518510 w 3252315"/>
              <a:gd name="connsiteY2" fmla="*/ 4541363 h 4541363"/>
              <a:gd name="connsiteX3" fmla="*/ 0 w 3252315"/>
              <a:gd name="connsiteY3" fmla="*/ 4402796 h 4541363"/>
              <a:gd name="connsiteX4" fmla="*/ 714231 w 3252315"/>
              <a:gd name="connsiteY4" fmla="*/ 0 h 454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2315" h="4541363">
                <a:moveTo>
                  <a:pt x="714231" y="0"/>
                </a:moveTo>
                <a:lnTo>
                  <a:pt x="3252315" y="201831"/>
                </a:lnTo>
                <a:lnTo>
                  <a:pt x="2518510" y="4541363"/>
                </a:lnTo>
                <a:lnTo>
                  <a:pt x="0" y="4402796"/>
                </a:lnTo>
                <a:lnTo>
                  <a:pt x="714231" y="0"/>
                </a:lnTo>
                <a:close/>
              </a:path>
            </a:pathLst>
          </a:custGeom>
          <a:solidFill>
            <a:schemeClr val="bg2"/>
          </a:solidFill>
          <a:effectLst>
            <a:outerShdw blurRad="127000" dist="127000" dir="6300000" algn="tl" rotWithShape="0">
              <a:prstClr val="black">
                <a:alpha val="20000"/>
              </a:prstClr>
            </a:outerShdw>
          </a:effectLst>
          <a:scene3d>
            <a:camera prst="orthographicFront">
              <a:rot lat="1800000" lon="3000000" rev="1200000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4007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418" y="1690372"/>
            <a:ext cx="6367563" cy="5173645"/>
          </a:xfrm>
          <a:prstGeom prst="rect">
            <a:avLst/>
          </a:prstGeom>
        </p:spPr>
      </p:pic>
      <p:sp>
        <p:nvSpPr>
          <p:cNvPr id="10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4819272" y="3277552"/>
            <a:ext cx="2553456" cy="35677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770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526" y="0"/>
            <a:ext cx="3609474" cy="6858000"/>
          </a:xfrm>
          <a:prstGeom prst="rect">
            <a:avLst/>
          </a:prstGeom>
        </p:spPr>
      </p:pic>
      <p:sp>
        <p:nvSpPr>
          <p:cNvPr id="4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10261601" y="1401912"/>
            <a:ext cx="1930399" cy="41860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4"/>
          </p:nvPr>
        </p:nvSpPr>
        <p:spPr>
          <a:xfrm>
            <a:off x="7366003" y="1401912"/>
            <a:ext cx="2285997" cy="418608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" dist="38100" dir="3000000" algn="tl" rotWithShape="0">
              <a:prstClr val="black">
                <a:alpha val="6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634169" y="1401912"/>
            <a:ext cx="2285997" cy="418608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" dist="38100" dir="3000000" algn="tl" rotWithShape="0">
              <a:prstClr val="black">
                <a:alpha val="6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976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816" y="1244600"/>
            <a:ext cx="5613400" cy="5613400"/>
          </a:xfrm>
          <a:prstGeom prst="rect">
            <a:avLst/>
          </a:prstGeom>
        </p:spPr>
      </p:pic>
      <p:sp>
        <p:nvSpPr>
          <p:cNvPr id="4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49455" y="2374613"/>
            <a:ext cx="1662545" cy="25160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69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82009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300" y="3340100"/>
            <a:ext cx="6254045" cy="3517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877" y="2552700"/>
            <a:ext cx="6262255" cy="4305300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24"/>
          </p:nvPr>
        </p:nvSpPr>
        <p:spPr>
          <a:xfrm>
            <a:off x="4826000" y="4140200"/>
            <a:ext cx="2540000" cy="2717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8419923" y="4889500"/>
            <a:ext cx="2498099" cy="1968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895" y="3340100"/>
            <a:ext cx="6254045" cy="3517900"/>
          </a:xfrm>
          <a:prstGeom prst="rect">
            <a:avLst/>
          </a:prstGeom>
        </p:spPr>
      </p:pic>
      <p:sp>
        <p:nvSpPr>
          <p:cNvPr id="12" name="Picture Placeholder 7"/>
          <p:cNvSpPr>
            <a:spLocks noGrp="1"/>
          </p:cNvSpPr>
          <p:nvPr>
            <p:ph type="pic" sz="quarter" idx="26"/>
          </p:nvPr>
        </p:nvSpPr>
        <p:spPr>
          <a:xfrm>
            <a:off x="1284728" y="4889500"/>
            <a:ext cx="2498099" cy="1968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6346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845" y="0"/>
            <a:ext cx="9113621" cy="6858000"/>
          </a:xfrm>
          <a:prstGeom prst="rect">
            <a:avLst/>
          </a:prstGeom>
        </p:spPr>
      </p:pic>
      <p:sp>
        <p:nvSpPr>
          <p:cNvPr id="4" name="Picture Placeholder 2"/>
          <p:cNvSpPr>
            <a:spLocks noGrp="1"/>
          </p:cNvSpPr>
          <p:nvPr>
            <p:ph type="pic" idx="23"/>
          </p:nvPr>
        </p:nvSpPr>
        <p:spPr>
          <a:xfrm>
            <a:off x="6705601" y="3265715"/>
            <a:ext cx="4114799" cy="35922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5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324100" y="812800"/>
            <a:ext cx="7543800" cy="1066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300" b="1">
                <a:solidFill>
                  <a:schemeClr val="tx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12550869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00" y="0"/>
            <a:ext cx="7099300" cy="4614545"/>
          </a:xfrm>
          <a:prstGeom prst="rect">
            <a:avLst/>
          </a:prstGeom>
        </p:spPr>
      </p:pic>
      <p:sp>
        <p:nvSpPr>
          <p:cNvPr id="4" name="Picture Placeholder 2"/>
          <p:cNvSpPr>
            <a:spLocks noGrp="1"/>
          </p:cNvSpPr>
          <p:nvPr>
            <p:ph type="pic" idx="23"/>
          </p:nvPr>
        </p:nvSpPr>
        <p:spPr>
          <a:xfrm>
            <a:off x="4248150" y="-3"/>
            <a:ext cx="3695702" cy="26670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5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672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499" y="2010499"/>
            <a:ext cx="8788401" cy="5163186"/>
          </a:xfrm>
          <a:prstGeom prst="rect">
            <a:avLst/>
          </a:prstGeom>
        </p:spPr>
      </p:pic>
      <p:sp>
        <p:nvSpPr>
          <p:cNvPr id="4" name="Picture Placeholder 2"/>
          <p:cNvSpPr>
            <a:spLocks noGrp="1"/>
          </p:cNvSpPr>
          <p:nvPr>
            <p:ph type="pic" idx="23"/>
          </p:nvPr>
        </p:nvSpPr>
        <p:spPr>
          <a:xfrm rot="3660227">
            <a:off x="6288817" y="1844643"/>
            <a:ext cx="3784595" cy="5069079"/>
          </a:xfrm>
          <a:custGeom>
            <a:avLst/>
            <a:gdLst>
              <a:gd name="connsiteX0" fmla="*/ 0 w 3444457"/>
              <a:gd name="connsiteY0" fmla="*/ 0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0 w 3444457"/>
              <a:gd name="connsiteY4" fmla="*/ 0 h 4997683"/>
              <a:gd name="connsiteX0" fmla="*/ 61094 w 3444457"/>
              <a:gd name="connsiteY0" fmla="*/ 33860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61094 w 3444457"/>
              <a:gd name="connsiteY4" fmla="*/ 33860 h 4997683"/>
              <a:gd name="connsiteX0" fmla="*/ 181409 w 3444457"/>
              <a:gd name="connsiteY0" fmla="*/ 78761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181409 w 3444457"/>
              <a:gd name="connsiteY4" fmla="*/ 78761 h 4997683"/>
              <a:gd name="connsiteX0" fmla="*/ 241298 w 3444457"/>
              <a:gd name="connsiteY0" fmla="*/ 140993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241298 w 3444457"/>
              <a:gd name="connsiteY4" fmla="*/ 140993 h 4997683"/>
              <a:gd name="connsiteX0" fmla="*/ 1403 w 3444457"/>
              <a:gd name="connsiteY0" fmla="*/ 167759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1403 w 3444457"/>
              <a:gd name="connsiteY4" fmla="*/ 167759 h 4997683"/>
              <a:gd name="connsiteX0" fmla="*/ 22282 w 3444457"/>
              <a:gd name="connsiteY0" fmla="*/ 77690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22282 w 3444457"/>
              <a:gd name="connsiteY4" fmla="*/ 77690 h 4997683"/>
              <a:gd name="connsiteX0" fmla="*/ 22282 w 3444457"/>
              <a:gd name="connsiteY0" fmla="*/ 77690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22282 w 3444457"/>
              <a:gd name="connsiteY4" fmla="*/ 77690 h 4997683"/>
              <a:gd name="connsiteX0" fmla="*/ 237485 w 3659660"/>
              <a:gd name="connsiteY0" fmla="*/ 77690 h 5045393"/>
              <a:gd name="connsiteX1" fmla="*/ 3659660 w 3659660"/>
              <a:gd name="connsiteY1" fmla="*/ 0 h 5045393"/>
              <a:gd name="connsiteX2" fmla="*/ 3659660 w 3659660"/>
              <a:gd name="connsiteY2" fmla="*/ 4997683 h 5045393"/>
              <a:gd name="connsiteX3" fmla="*/ 0 w 3659660"/>
              <a:gd name="connsiteY3" fmla="*/ 5045393 h 5045393"/>
              <a:gd name="connsiteX4" fmla="*/ 237485 w 3659660"/>
              <a:gd name="connsiteY4" fmla="*/ 77690 h 5045393"/>
              <a:gd name="connsiteX0" fmla="*/ 193722 w 3615897"/>
              <a:gd name="connsiteY0" fmla="*/ 77690 h 5018827"/>
              <a:gd name="connsiteX1" fmla="*/ 3615897 w 3615897"/>
              <a:gd name="connsiteY1" fmla="*/ 0 h 5018827"/>
              <a:gd name="connsiteX2" fmla="*/ 3615897 w 3615897"/>
              <a:gd name="connsiteY2" fmla="*/ 4997683 h 5018827"/>
              <a:gd name="connsiteX3" fmla="*/ 0 w 3615897"/>
              <a:gd name="connsiteY3" fmla="*/ 5018827 h 5018827"/>
              <a:gd name="connsiteX4" fmla="*/ 193722 w 3615897"/>
              <a:gd name="connsiteY4" fmla="*/ 77690 h 5018827"/>
              <a:gd name="connsiteX0" fmla="*/ 193722 w 3615897"/>
              <a:gd name="connsiteY0" fmla="*/ 77690 h 5018827"/>
              <a:gd name="connsiteX1" fmla="*/ 3615897 w 3615897"/>
              <a:gd name="connsiteY1" fmla="*/ 0 h 5018827"/>
              <a:gd name="connsiteX2" fmla="*/ 3615897 w 3615897"/>
              <a:gd name="connsiteY2" fmla="*/ 4997683 h 5018827"/>
              <a:gd name="connsiteX3" fmla="*/ 0 w 3615897"/>
              <a:gd name="connsiteY3" fmla="*/ 5018827 h 5018827"/>
              <a:gd name="connsiteX4" fmla="*/ 193722 w 3615897"/>
              <a:gd name="connsiteY4" fmla="*/ 77690 h 5018827"/>
              <a:gd name="connsiteX0" fmla="*/ 193722 w 3685556"/>
              <a:gd name="connsiteY0" fmla="*/ 111684 h 5052821"/>
              <a:gd name="connsiteX1" fmla="*/ 3685556 w 3685556"/>
              <a:gd name="connsiteY1" fmla="*/ 0 h 5052821"/>
              <a:gd name="connsiteX2" fmla="*/ 3615897 w 3685556"/>
              <a:gd name="connsiteY2" fmla="*/ 5031677 h 5052821"/>
              <a:gd name="connsiteX3" fmla="*/ 0 w 3685556"/>
              <a:gd name="connsiteY3" fmla="*/ 5052821 h 5052821"/>
              <a:gd name="connsiteX4" fmla="*/ 193722 w 3685556"/>
              <a:gd name="connsiteY4" fmla="*/ 111684 h 5052821"/>
              <a:gd name="connsiteX0" fmla="*/ 193722 w 3652901"/>
              <a:gd name="connsiteY0" fmla="*/ 78961 h 5020098"/>
              <a:gd name="connsiteX1" fmla="*/ 3652901 w 3652901"/>
              <a:gd name="connsiteY1" fmla="*/ 0 h 5020098"/>
              <a:gd name="connsiteX2" fmla="*/ 3615897 w 3652901"/>
              <a:gd name="connsiteY2" fmla="*/ 4998954 h 5020098"/>
              <a:gd name="connsiteX3" fmla="*/ 0 w 3652901"/>
              <a:gd name="connsiteY3" fmla="*/ 5020098 h 5020098"/>
              <a:gd name="connsiteX4" fmla="*/ 193722 w 3652901"/>
              <a:gd name="connsiteY4" fmla="*/ 78961 h 5020098"/>
              <a:gd name="connsiteX0" fmla="*/ 388113 w 3652901"/>
              <a:gd name="connsiteY0" fmla="*/ 186696 h 5020098"/>
              <a:gd name="connsiteX1" fmla="*/ 3652901 w 3652901"/>
              <a:gd name="connsiteY1" fmla="*/ 0 h 5020098"/>
              <a:gd name="connsiteX2" fmla="*/ 3615897 w 3652901"/>
              <a:gd name="connsiteY2" fmla="*/ 4998954 h 5020098"/>
              <a:gd name="connsiteX3" fmla="*/ 0 w 3652901"/>
              <a:gd name="connsiteY3" fmla="*/ 5020098 h 5020098"/>
              <a:gd name="connsiteX4" fmla="*/ 388113 w 3652901"/>
              <a:gd name="connsiteY4" fmla="*/ 186696 h 5020098"/>
              <a:gd name="connsiteX0" fmla="*/ 265991 w 3652901"/>
              <a:gd name="connsiteY0" fmla="*/ 184353 h 5020098"/>
              <a:gd name="connsiteX1" fmla="*/ 3652901 w 3652901"/>
              <a:gd name="connsiteY1" fmla="*/ 0 h 5020098"/>
              <a:gd name="connsiteX2" fmla="*/ 3615897 w 3652901"/>
              <a:gd name="connsiteY2" fmla="*/ 4998954 h 5020098"/>
              <a:gd name="connsiteX3" fmla="*/ 0 w 3652901"/>
              <a:gd name="connsiteY3" fmla="*/ 5020098 h 5020098"/>
              <a:gd name="connsiteX4" fmla="*/ 265991 w 3652901"/>
              <a:gd name="connsiteY4" fmla="*/ 184353 h 5020098"/>
              <a:gd name="connsiteX0" fmla="*/ 265991 w 3698539"/>
              <a:gd name="connsiteY0" fmla="*/ 184353 h 5020098"/>
              <a:gd name="connsiteX1" fmla="*/ 3652901 w 3698539"/>
              <a:gd name="connsiteY1" fmla="*/ 0 h 5020098"/>
              <a:gd name="connsiteX2" fmla="*/ 3698539 w 3698539"/>
              <a:gd name="connsiteY2" fmla="*/ 4993936 h 5020098"/>
              <a:gd name="connsiteX3" fmla="*/ 0 w 3698539"/>
              <a:gd name="connsiteY3" fmla="*/ 5020098 h 5020098"/>
              <a:gd name="connsiteX4" fmla="*/ 265991 w 3698539"/>
              <a:gd name="connsiteY4" fmla="*/ 184353 h 5020098"/>
              <a:gd name="connsiteX0" fmla="*/ 265991 w 3678197"/>
              <a:gd name="connsiteY0" fmla="*/ 184353 h 5020098"/>
              <a:gd name="connsiteX1" fmla="*/ 3652901 w 3678197"/>
              <a:gd name="connsiteY1" fmla="*/ 0 h 5020098"/>
              <a:gd name="connsiteX2" fmla="*/ 3678197 w 3678197"/>
              <a:gd name="connsiteY2" fmla="*/ 5004442 h 5020098"/>
              <a:gd name="connsiteX3" fmla="*/ 0 w 3678197"/>
              <a:gd name="connsiteY3" fmla="*/ 5020098 h 5020098"/>
              <a:gd name="connsiteX4" fmla="*/ 265991 w 3678197"/>
              <a:gd name="connsiteY4" fmla="*/ 184353 h 5020098"/>
              <a:gd name="connsiteX0" fmla="*/ 265991 w 3652901"/>
              <a:gd name="connsiteY0" fmla="*/ 184353 h 5020098"/>
              <a:gd name="connsiteX1" fmla="*/ 3652901 w 3652901"/>
              <a:gd name="connsiteY1" fmla="*/ 0 h 5020098"/>
              <a:gd name="connsiteX2" fmla="*/ 3638717 w 3652901"/>
              <a:gd name="connsiteY2" fmla="*/ 4997081 h 5020098"/>
              <a:gd name="connsiteX3" fmla="*/ 0 w 3652901"/>
              <a:gd name="connsiteY3" fmla="*/ 5020098 h 5020098"/>
              <a:gd name="connsiteX4" fmla="*/ 265991 w 3652901"/>
              <a:gd name="connsiteY4" fmla="*/ 184353 h 5020098"/>
              <a:gd name="connsiteX0" fmla="*/ 265991 w 3652903"/>
              <a:gd name="connsiteY0" fmla="*/ 184353 h 5020098"/>
              <a:gd name="connsiteX1" fmla="*/ 3652901 w 3652903"/>
              <a:gd name="connsiteY1" fmla="*/ 0 h 5020098"/>
              <a:gd name="connsiteX2" fmla="*/ 3652903 w 3652903"/>
              <a:gd name="connsiteY2" fmla="*/ 4997683 h 5020098"/>
              <a:gd name="connsiteX3" fmla="*/ 0 w 3652903"/>
              <a:gd name="connsiteY3" fmla="*/ 5020098 h 5020098"/>
              <a:gd name="connsiteX4" fmla="*/ 265991 w 3652903"/>
              <a:gd name="connsiteY4" fmla="*/ 184353 h 5020098"/>
              <a:gd name="connsiteX0" fmla="*/ 331114 w 3718026"/>
              <a:gd name="connsiteY0" fmla="*/ 184353 h 5027565"/>
              <a:gd name="connsiteX1" fmla="*/ 3718024 w 3718026"/>
              <a:gd name="connsiteY1" fmla="*/ 0 h 5027565"/>
              <a:gd name="connsiteX2" fmla="*/ 3718026 w 3718026"/>
              <a:gd name="connsiteY2" fmla="*/ 4997683 h 5027565"/>
              <a:gd name="connsiteX3" fmla="*/ 0 w 3718026"/>
              <a:gd name="connsiteY3" fmla="*/ 5027565 h 5027565"/>
              <a:gd name="connsiteX4" fmla="*/ 331114 w 3718026"/>
              <a:gd name="connsiteY4" fmla="*/ 184353 h 5027565"/>
              <a:gd name="connsiteX0" fmla="*/ 331114 w 3718026"/>
              <a:gd name="connsiteY0" fmla="*/ 184353 h 5027565"/>
              <a:gd name="connsiteX1" fmla="*/ 3718024 w 3718026"/>
              <a:gd name="connsiteY1" fmla="*/ 0 h 5027565"/>
              <a:gd name="connsiteX2" fmla="*/ 3718026 w 3718026"/>
              <a:gd name="connsiteY2" fmla="*/ 4997683 h 5027565"/>
              <a:gd name="connsiteX3" fmla="*/ 0 w 3718026"/>
              <a:gd name="connsiteY3" fmla="*/ 5027565 h 5027565"/>
              <a:gd name="connsiteX4" fmla="*/ 331114 w 3718026"/>
              <a:gd name="connsiteY4" fmla="*/ 184353 h 5027565"/>
              <a:gd name="connsiteX0" fmla="*/ 331114 w 3754239"/>
              <a:gd name="connsiteY0" fmla="*/ 233978 h 5077190"/>
              <a:gd name="connsiteX1" fmla="*/ 3754239 w 3754239"/>
              <a:gd name="connsiteY1" fmla="*/ 0 h 5077190"/>
              <a:gd name="connsiteX2" fmla="*/ 3718026 w 3754239"/>
              <a:gd name="connsiteY2" fmla="*/ 5047308 h 5077190"/>
              <a:gd name="connsiteX3" fmla="*/ 0 w 3754239"/>
              <a:gd name="connsiteY3" fmla="*/ 5077190 h 5077190"/>
              <a:gd name="connsiteX4" fmla="*/ 331114 w 3754239"/>
              <a:gd name="connsiteY4" fmla="*/ 233978 h 5077190"/>
              <a:gd name="connsiteX0" fmla="*/ 331114 w 3795754"/>
              <a:gd name="connsiteY0" fmla="*/ 167410 h 5010622"/>
              <a:gd name="connsiteX1" fmla="*/ 3795754 w 3795754"/>
              <a:gd name="connsiteY1" fmla="*/ 0 h 5010622"/>
              <a:gd name="connsiteX2" fmla="*/ 3718026 w 3795754"/>
              <a:gd name="connsiteY2" fmla="*/ 4980740 h 5010622"/>
              <a:gd name="connsiteX3" fmla="*/ 0 w 3795754"/>
              <a:gd name="connsiteY3" fmla="*/ 5010622 h 5010622"/>
              <a:gd name="connsiteX4" fmla="*/ 331114 w 3795754"/>
              <a:gd name="connsiteY4" fmla="*/ 167410 h 5010622"/>
              <a:gd name="connsiteX0" fmla="*/ 331114 w 3732077"/>
              <a:gd name="connsiteY0" fmla="*/ 193989 h 5037201"/>
              <a:gd name="connsiteX1" fmla="*/ 3732077 w 3732077"/>
              <a:gd name="connsiteY1" fmla="*/ 0 h 5037201"/>
              <a:gd name="connsiteX2" fmla="*/ 3718026 w 3732077"/>
              <a:gd name="connsiteY2" fmla="*/ 5007319 h 5037201"/>
              <a:gd name="connsiteX3" fmla="*/ 0 w 3732077"/>
              <a:gd name="connsiteY3" fmla="*/ 5037201 h 5037201"/>
              <a:gd name="connsiteX4" fmla="*/ 331114 w 3732077"/>
              <a:gd name="connsiteY4" fmla="*/ 193989 h 5037201"/>
              <a:gd name="connsiteX0" fmla="*/ 331114 w 3745407"/>
              <a:gd name="connsiteY0" fmla="*/ 186601 h 5029813"/>
              <a:gd name="connsiteX1" fmla="*/ 3745407 w 3745407"/>
              <a:gd name="connsiteY1" fmla="*/ 0 h 5029813"/>
              <a:gd name="connsiteX2" fmla="*/ 3718026 w 3745407"/>
              <a:gd name="connsiteY2" fmla="*/ 4999931 h 5029813"/>
              <a:gd name="connsiteX3" fmla="*/ 0 w 3745407"/>
              <a:gd name="connsiteY3" fmla="*/ 5029813 h 5029813"/>
              <a:gd name="connsiteX4" fmla="*/ 331114 w 3745407"/>
              <a:gd name="connsiteY4" fmla="*/ 186601 h 5029813"/>
              <a:gd name="connsiteX0" fmla="*/ 331114 w 3749824"/>
              <a:gd name="connsiteY0" fmla="*/ 210289 h 5053501"/>
              <a:gd name="connsiteX1" fmla="*/ 3749824 w 3749824"/>
              <a:gd name="connsiteY1" fmla="*/ 0 h 5053501"/>
              <a:gd name="connsiteX2" fmla="*/ 3718026 w 3749824"/>
              <a:gd name="connsiteY2" fmla="*/ 5023619 h 5053501"/>
              <a:gd name="connsiteX3" fmla="*/ 0 w 3749824"/>
              <a:gd name="connsiteY3" fmla="*/ 5053501 h 5053501"/>
              <a:gd name="connsiteX4" fmla="*/ 331114 w 3749824"/>
              <a:gd name="connsiteY4" fmla="*/ 210289 h 5053501"/>
              <a:gd name="connsiteX0" fmla="*/ 331114 w 3753518"/>
              <a:gd name="connsiteY0" fmla="*/ 216954 h 5060166"/>
              <a:gd name="connsiteX1" fmla="*/ 3753518 w 3753518"/>
              <a:gd name="connsiteY1" fmla="*/ 0 h 5060166"/>
              <a:gd name="connsiteX2" fmla="*/ 3718026 w 3753518"/>
              <a:gd name="connsiteY2" fmla="*/ 5030284 h 5060166"/>
              <a:gd name="connsiteX3" fmla="*/ 0 w 3753518"/>
              <a:gd name="connsiteY3" fmla="*/ 5060166 h 5060166"/>
              <a:gd name="connsiteX4" fmla="*/ 331114 w 3753518"/>
              <a:gd name="connsiteY4" fmla="*/ 216954 h 5060166"/>
              <a:gd name="connsiteX0" fmla="*/ 331114 w 3767571"/>
              <a:gd name="connsiteY0" fmla="*/ 226590 h 5069802"/>
              <a:gd name="connsiteX1" fmla="*/ 3767571 w 3767571"/>
              <a:gd name="connsiteY1" fmla="*/ 0 h 5069802"/>
              <a:gd name="connsiteX2" fmla="*/ 3718026 w 3767571"/>
              <a:gd name="connsiteY2" fmla="*/ 5039920 h 5069802"/>
              <a:gd name="connsiteX3" fmla="*/ 0 w 3767571"/>
              <a:gd name="connsiteY3" fmla="*/ 5069802 h 5069802"/>
              <a:gd name="connsiteX4" fmla="*/ 331114 w 3767571"/>
              <a:gd name="connsiteY4" fmla="*/ 226590 h 5069802"/>
              <a:gd name="connsiteX0" fmla="*/ 331114 w 3767571"/>
              <a:gd name="connsiteY0" fmla="*/ 226590 h 5069802"/>
              <a:gd name="connsiteX1" fmla="*/ 3767571 w 3767571"/>
              <a:gd name="connsiteY1" fmla="*/ 0 h 5069802"/>
              <a:gd name="connsiteX2" fmla="*/ 3743160 w 3767571"/>
              <a:gd name="connsiteY2" fmla="*/ 5010289 h 5069802"/>
              <a:gd name="connsiteX3" fmla="*/ 0 w 3767571"/>
              <a:gd name="connsiteY3" fmla="*/ 5069802 h 5069802"/>
              <a:gd name="connsiteX4" fmla="*/ 331114 w 3767571"/>
              <a:gd name="connsiteY4" fmla="*/ 226590 h 5069802"/>
              <a:gd name="connsiteX0" fmla="*/ 331114 w 3767571"/>
              <a:gd name="connsiteY0" fmla="*/ 226590 h 5069802"/>
              <a:gd name="connsiteX1" fmla="*/ 3767571 w 3767571"/>
              <a:gd name="connsiteY1" fmla="*/ 0 h 5069802"/>
              <a:gd name="connsiteX2" fmla="*/ 3766125 w 3767571"/>
              <a:gd name="connsiteY2" fmla="*/ 5031730 h 5069802"/>
              <a:gd name="connsiteX3" fmla="*/ 0 w 3767571"/>
              <a:gd name="connsiteY3" fmla="*/ 5069802 h 5069802"/>
              <a:gd name="connsiteX4" fmla="*/ 331114 w 3767571"/>
              <a:gd name="connsiteY4" fmla="*/ 226590 h 5069802"/>
              <a:gd name="connsiteX0" fmla="*/ 331114 w 3767571"/>
              <a:gd name="connsiteY0" fmla="*/ 226590 h 5069802"/>
              <a:gd name="connsiteX1" fmla="*/ 3767571 w 3767571"/>
              <a:gd name="connsiteY1" fmla="*/ 0 h 5069802"/>
              <a:gd name="connsiteX2" fmla="*/ 3758015 w 3767571"/>
              <a:gd name="connsiteY2" fmla="*/ 5062083 h 5069802"/>
              <a:gd name="connsiteX3" fmla="*/ 0 w 3767571"/>
              <a:gd name="connsiteY3" fmla="*/ 5069802 h 5069802"/>
              <a:gd name="connsiteX4" fmla="*/ 331114 w 3767571"/>
              <a:gd name="connsiteY4" fmla="*/ 226590 h 5069802"/>
              <a:gd name="connsiteX0" fmla="*/ 309674 w 3767571"/>
              <a:gd name="connsiteY0" fmla="*/ 249555 h 5069802"/>
              <a:gd name="connsiteX1" fmla="*/ 3767571 w 3767571"/>
              <a:gd name="connsiteY1" fmla="*/ 0 h 5069802"/>
              <a:gd name="connsiteX2" fmla="*/ 3758015 w 3767571"/>
              <a:gd name="connsiteY2" fmla="*/ 5062083 h 5069802"/>
              <a:gd name="connsiteX3" fmla="*/ 0 w 3767571"/>
              <a:gd name="connsiteY3" fmla="*/ 5069802 h 5069802"/>
              <a:gd name="connsiteX4" fmla="*/ 309674 w 3767571"/>
              <a:gd name="connsiteY4" fmla="*/ 249555 h 5069802"/>
              <a:gd name="connsiteX0" fmla="*/ 291927 w 3767571"/>
              <a:gd name="connsiteY0" fmla="*/ 265856 h 5069802"/>
              <a:gd name="connsiteX1" fmla="*/ 3767571 w 3767571"/>
              <a:gd name="connsiteY1" fmla="*/ 0 h 5069802"/>
              <a:gd name="connsiteX2" fmla="*/ 3758015 w 3767571"/>
              <a:gd name="connsiteY2" fmla="*/ 5062083 h 5069802"/>
              <a:gd name="connsiteX3" fmla="*/ 0 w 3767571"/>
              <a:gd name="connsiteY3" fmla="*/ 5069802 h 5069802"/>
              <a:gd name="connsiteX4" fmla="*/ 291927 w 3767571"/>
              <a:gd name="connsiteY4" fmla="*/ 265856 h 5069802"/>
              <a:gd name="connsiteX0" fmla="*/ 306703 w 3782347"/>
              <a:gd name="connsiteY0" fmla="*/ 265856 h 5096461"/>
              <a:gd name="connsiteX1" fmla="*/ 3782347 w 3782347"/>
              <a:gd name="connsiteY1" fmla="*/ 0 h 5096461"/>
              <a:gd name="connsiteX2" fmla="*/ 3772791 w 3782347"/>
              <a:gd name="connsiteY2" fmla="*/ 5062083 h 5096461"/>
              <a:gd name="connsiteX3" fmla="*/ 0 w 3782347"/>
              <a:gd name="connsiteY3" fmla="*/ 5096461 h 5096461"/>
              <a:gd name="connsiteX4" fmla="*/ 306703 w 3782347"/>
              <a:gd name="connsiteY4" fmla="*/ 265856 h 5096461"/>
              <a:gd name="connsiteX0" fmla="*/ 285985 w 3761629"/>
              <a:gd name="connsiteY0" fmla="*/ 265856 h 5090519"/>
              <a:gd name="connsiteX1" fmla="*/ 3761629 w 3761629"/>
              <a:gd name="connsiteY1" fmla="*/ 0 h 5090519"/>
              <a:gd name="connsiteX2" fmla="*/ 3752073 w 3761629"/>
              <a:gd name="connsiteY2" fmla="*/ 5062083 h 5090519"/>
              <a:gd name="connsiteX3" fmla="*/ 0 w 3761629"/>
              <a:gd name="connsiteY3" fmla="*/ 5090519 h 5090519"/>
              <a:gd name="connsiteX4" fmla="*/ 285985 w 3761629"/>
              <a:gd name="connsiteY4" fmla="*/ 265856 h 5090519"/>
              <a:gd name="connsiteX0" fmla="*/ 308951 w 3784595"/>
              <a:gd name="connsiteY0" fmla="*/ 265856 h 5069079"/>
              <a:gd name="connsiteX1" fmla="*/ 3784595 w 3784595"/>
              <a:gd name="connsiteY1" fmla="*/ 0 h 5069079"/>
              <a:gd name="connsiteX2" fmla="*/ 3775039 w 3784595"/>
              <a:gd name="connsiteY2" fmla="*/ 5062083 h 5069079"/>
              <a:gd name="connsiteX3" fmla="*/ 0 w 3784595"/>
              <a:gd name="connsiteY3" fmla="*/ 5069079 h 5069079"/>
              <a:gd name="connsiteX4" fmla="*/ 308951 w 3784595"/>
              <a:gd name="connsiteY4" fmla="*/ 265856 h 5069079"/>
              <a:gd name="connsiteX0" fmla="*/ 308951 w 3784595"/>
              <a:gd name="connsiteY0" fmla="*/ 265856 h 5069079"/>
              <a:gd name="connsiteX1" fmla="*/ 3784595 w 3784595"/>
              <a:gd name="connsiteY1" fmla="*/ 0 h 5069079"/>
              <a:gd name="connsiteX2" fmla="*/ 3775039 w 3784595"/>
              <a:gd name="connsiteY2" fmla="*/ 5062083 h 5069079"/>
              <a:gd name="connsiteX3" fmla="*/ 0 w 3784595"/>
              <a:gd name="connsiteY3" fmla="*/ 5069079 h 5069079"/>
              <a:gd name="connsiteX4" fmla="*/ 308951 w 3784595"/>
              <a:gd name="connsiteY4" fmla="*/ 265856 h 5069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4595" h="5069079">
                <a:moveTo>
                  <a:pt x="308951" y="265856"/>
                </a:moveTo>
                <a:lnTo>
                  <a:pt x="3784595" y="0"/>
                </a:lnTo>
                <a:cubicBezTo>
                  <a:pt x="3784596" y="1665894"/>
                  <a:pt x="3775038" y="3396189"/>
                  <a:pt x="3775039" y="5062083"/>
                </a:cubicBezTo>
                <a:lnTo>
                  <a:pt x="0" y="5069079"/>
                </a:lnTo>
                <a:cubicBezTo>
                  <a:pt x="468" y="3459104"/>
                  <a:pt x="308483" y="1875831"/>
                  <a:pt x="308951" y="26585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scene3d>
            <a:camera prst="orthographicFront">
              <a:rot lat="2280000" lon="18600000" rev="0"/>
            </a:camera>
            <a:lightRig rig="threePt" dir="t"/>
          </a:scene3d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8255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0" y="1996165"/>
            <a:ext cx="8788400" cy="5163186"/>
          </a:xfrm>
          <a:prstGeom prst="rect">
            <a:avLst/>
          </a:prstGeom>
        </p:spPr>
      </p:pic>
      <p:sp>
        <p:nvSpPr>
          <p:cNvPr id="4" name="Picture Placeholder 2"/>
          <p:cNvSpPr>
            <a:spLocks noGrp="1"/>
          </p:cNvSpPr>
          <p:nvPr>
            <p:ph type="pic" idx="23"/>
          </p:nvPr>
        </p:nvSpPr>
        <p:spPr>
          <a:xfrm rot="3660227">
            <a:off x="6461343" y="1877659"/>
            <a:ext cx="3652903" cy="5020098"/>
          </a:xfrm>
          <a:custGeom>
            <a:avLst/>
            <a:gdLst>
              <a:gd name="connsiteX0" fmla="*/ 0 w 3444457"/>
              <a:gd name="connsiteY0" fmla="*/ 0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0 w 3444457"/>
              <a:gd name="connsiteY4" fmla="*/ 0 h 4997683"/>
              <a:gd name="connsiteX0" fmla="*/ 61094 w 3444457"/>
              <a:gd name="connsiteY0" fmla="*/ 33860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61094 w 3444457"/>
              <a:gd name="connsiteY4" fmla="*/ 33860 h 4997683"/>
              <a:gd name="connsiteX0" fmla="*/ 181409 w 3444457"/>
              <a:gd name="connsiteY0" fmla="*/ 78761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181409 w 3444457"/>
              <a:gd name="connsiteY4" fmla="*/ 78761 h 4997683"/>
              <a:gd name="connsiteX0" fmla="*/ 241298 w 3444457"/>
              <a:gd name="connsiteY0" fmla="*/ 140993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241298 w 3444457"/>
              <a:gd name="connsiteY4" fmla="*/ 140993 h 4997683"/>
              <a:gd name="connsiteX0" fmla="*/ 1403 w 3444457"/>
              <a:gd name="connsiteY0" fmla="*/ 167759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1403 w 3444457"/>
              <a:gd name="connsiteY4" fmla="*/ 167759 h 4997683"/>
              <a:gd name="connsiteX0" fmla="*/ 22282 w 3444457"/>
              <a:gd name="connsiteY0" fmla="*/ 77690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22282 w 3444457"/>
              <a:gd name="connsiteY4" fmla="*/ 77690 h 4997683"/>
              <a:gd name="connsiteX0" fmla="*/ 22282 w 3444457"/>
              <a:gd name="connsiteY0" fmla="*/ 77690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22282 w 3444457"/>
              <a:gd name="connsiteY4" fmla="*/ 77690 h 4997683"/>
              <a:gd name="connsiteX0" fmla="*/ 237485 w 3659660"/>
              <a:gd name="connsiteY0" fmla="*/ 77690 h 5045393"/>
              <a:gd name="connsiteX1" fmla="*/ 3659660 w 3659660"/>
              <a:gd name="connsiteY1" fmla="*/ 0 h 5045393"/>
              <a:gd name="connsiteX2" fmla="*/ 3659660 w 3659660"/>
              <a:gd name="connsiteY2" fmla="*/ 4997683 h 5045393"/>
              <a:gd name="connsiteX3" fmla="*/ 0 w 3659660"/>
              <a:gd name="connsiteY3" fmla="*/ 5045393 h 5045393"/>
              <a:gd name="connsiteX4" fmla="*/ 237485 w 3659660"/>
              <a:gd name="connsiteY4" fmla="*/ 77690 h 5045393"/>
              <a:gd name="connsiteX0" fmla="*/ 193722 w 3615897"/>
              <a:gd name="connsiteY0" fmla="*/ 77690 h 5018827"/>
              <a:gd name="connsiteX1" fmla="*/ 3615897 w 3615897"/>
              <a:gd name="connsiteY1" fmla="*/ 0 h 5018827"/>
              <a:gd name="connsiteX2" fmla="*/ 3615897 w 3615897"/>
              <a:gd name="connsiteY2" fmla="*/ 4997683 h 5018827"/>
              <a:gd name="connsiteX3" fmla="*/ 0 w 3615897"/>
              <a:gd name="connsiteY3" fmla="*/ 5018827 h 5018827"/>
              <a:gd name="connsiteX4" fmla="*/ 193722 w 3615897"/>
              <a:gd name="connsiteY4" fmla="*/ 77690 h 5018827"/>
              <a:gd name="connsiteX0" fmla="*/ 193722 w 3615897"/>
              <a:gd name="connsiteY0" fmla="*/ 77690 h 5018827"/>
              <a:gd name="connsiteX1" fmla="*/ 3615897 w 3615897"/>
              <a:gd name="connsiteY1" fmla="*/ 0 h 5018827"/>
              <a:gd name="connsiteX2" fmla="*/ 3615897 w 3615897"/>
              <a:gd name="connsiteY2" fmla="*/ 4997683 h 5018827"/>
              <a:gd name="connsiteX3" fmla="*/ 0 w 3615897"/>
              <a:gd name="connsiteY3" fmla="*/ 5018827 h 5018827"/>
              <a:gd name="connsiteX4" fmla="*/ 193722 w 3615897"/>
              <a:gd name="connsiteY4" fmla="*/ 77690 h 5018827"/>
              <a:gd name="connsiteX0" fmla="*/ 193722 w 3685556"/>
              <a:gd name="connsiteY0" fmla="*/ 111684 h 5052821"/>
              <a:gd name="connsiteX1" fmla="*/ 3685556 w 3685556"/>
              <a:gd name="connsiteY1" fmla="*/ 0 h 5052821"/>
              <a:gd name="connsiteX2" fmla="*/ 3615897 w 3685556"/>
              <a:gd name="connsiteY2" fmla="*/ 5031677 h 5052821"/>
              <a:gd name="connsiteX3" fmla="*/ 0 w 3685556"/>
              <a:gd name="connsiteY3" fmla="*/ 5052821 h 5052821"/>
              <a:gd name="connsiteX4" fmla="*/ 193722 w 3685556"/>
              <a:gd name="connsiteY4" fmla="*/ 111684 h 5052821"/>
              <a:gd name="connsiteX0" fmla="*/ 193722 w 3652901"/>
              <a:gd name="connsiteY0" fmla="*/ 78961 h 5020098"/>
              <a:gd name="connsiteX1" fmla="*/ 3652901 w 3652901"/>
              <a:gd name="connsiteY1" fmla="*/ 0 h 5020098"/>
              <a:gd name="connsiteX2" fmla="*/ 3615897 w 3652901"/>
              <a:gd name="connsiteY2" fmla="*/ 4998954 h 5020098"/>
              <a:gd name="connsiteX3" fmla="*/ 0 w 3652901"/>
              <a:gd name="connsiteY3" fmla="*/ 5020098 h 5020098"/>
              <a:gd name="connsiteX4" fmla="*/ 193722 w 3652901"/>
              <a:gd name="connsiteY4" fmla="*/ 78961 h 5020098"/>
              <a:gd name="connsiteX0" fmla="*/ 388113 w 3652901"/>
              <a:gd name="connsiteY0" fmla="*/ 186696 h 5020098"/>
              <a:gd name="connsiteX1" fmla="*/ 3652901 w 3652901"/>
              <a:gd name="connsiteY1" fmla="*/ 0 h 5020098"/>
              <a:gd name="connsiteX2" fmla="*/ 3615897 w 3652901"/>
              <a:gd name="connsiteY2" fmla="*/ 4998954 h 5020098"/>
              <a:gd name="connsiteX3" fmla="*/ 0 w 3652901"/>
              <a:gd name="connsiteY3" fmla="*/ 5020098 h 5020098"/>
              <a:gd name="connsiteX4" fmla="*/ 388113 w 3652901"/>
              <a:gd name="connsiteY4" fmla="*/ 186696 h 5020098"/>
              <a:gd name="connsiteX0" fmla="*/ 265991 w 3652901"/>
              <a:gd name="connsiteY0" fmla="*/ 184353 h 5020098"/>
              <a:gd name="connsiteX1" fmla="*/ 3652901 w 3652901"/>
              <a:gd name="connsiteY1" fmla="*/ 0 h 5020098"/>
              <a:gd name="connsiteX2" fmla="*/ 3615897 w 3652901"/>
              <a:gd name="connsiteY2" fmla="*/ 4998954 h 5020098"/>
              <a:gd name="connsiteX3" fmla="*/ 0 w 3652901"/>
              <a:gd name="connsiteY3" fmla="*/ 5020098 h 5020098"/>
              <a:gd name="connsiteX4" fmla="*/ 265991 w 3652901"/>
              <a:gd name="connsiteY4" fmla="*/ 184353 h 5020098"/>
              <a:gd name="connsiteX0" fmla="*/ 265991 w 3698539"/>
              <a:gd name="connsiteY0" fmla="*/ 184353 h 5020098"/>
              <a:gd name="connsiteX1" fmla="*/ 3652901 w 3698539"/>
              <a:gd name="connsiteY1" fmla="*/ 0 h 5020098"/>
              <a:gd name="connsiteX2" fmla="*/ 3698539 w 3698539"/>
              <a:gd name="connsiteY2" fmla="*/ 4993936 h 5020098"/>
              <a:gd name="connsiteX3" fmla="*/ 0 w 3698539"/>
              <a:gd name="connsiteY3" fmla="*/ 5020098 h 5020098"/>
              <a:gd name="connsiteX4" fmla="*/ 265991 w 3698539"/>
              <a:gd name="connsiteY4" fmla="*/ 184353 h 5020098"/>
              <a:gd name="connsiteX0" fmla="*/ 265991 w 3678197"/>
              <a:gd name="connsiteY0" fmla="*/ 184353 h 5020098"/>
              <a:gd name="connsiteX1" fmla="*/ 3652901 w 3678197"/>
              <a:gd name="connsiteY1" fmla="*/ 0 h 5020098"/>
              <a:gd name="connsiteX2" fmla="*/ 3678197 w 3678197"/>
              <a:gd name="connsiteY2" fmla="*/ 5004442 h 5020098"/>
              <a:gd name="connsiteX3" fmla="*/ 0 w 3678197"/>
              <a:gd name="connsiteY3" fmla="*/ 5020098 h 5020098"/>
              <a:gd name="connsiteX4" fmla="*/ 265991 w 3678197"/>
              <a:gd name="connsiteY4" fmla="*/ 184353 h 5020098"/>
              <a:gd name="connsiteX0" fmla="*/ 265991 w 3652901"/>
              <a:gd name="connsiteY0" fmla="*/ 184353 h 5020098"/>
              <a:gd name="connsiteX1" fmla="*/ 3652901 w 3652901"/>
              <a:gd name="connsiteY1" fmla="*/ 0 h 5020098"/>
              <a:gd name="connsiteX2" fmla="*/ 3638717 w 3652901"/>
              <a:gd name="connsiteY2" fmla="*/ 4997081 h 5020098"/>
              <a:gd name="connsiteX3" fmla="*/ 0 w 3652901"/>
              <a:gd name="connsiteY3" fmla="*/ 5020098 h 5020098"/>
              <a:gd name="connsiteX4" fmla="*/ 265991 w 3652901"/>
              <a:gd name="connsiteY4" fmla="*/ 184353 h 5020098"/>
              <a:gd name="connsiteX0" fmla="*/ 265991 w 3652903"/>
              <a:gd name="connsiteY0" fmla="*/ 184353 h 5020098"/>
              <a:gd name="connsiteX1" fmla="*/ 3652901 w 3652903"/>
              <a:gd name="connsiteY1" fmla="*/ 0 h 5020098"/>
              <a:gd name="connsiteX2" fmla="*/ 3652903 w 3652903"/>
              <a:gd name="connsiteY2" fmla="*/ 4997683 h 5020098"/>
              <a:gd name="connsiteX3" fmla="*/ 0 w 3652903"/>
              <a:gd name="connsiteY3" fmla="*/ 5020098 h 5020098"/>
              <a:gd name="connsiteX4" fmla="*/ 265991 w 3652903"/>
              <a:gd name="connsiteY4" fmla="*/ 184353 h 5020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2903" h="5020098">
                <a:moveTo>
                  <a:pt x="265991" y="184353"/>
                </a:moveTo>
                <a:lnTo>
                  <a:pt x="3652901" y="0"/>
                </a:lnTo>
                <a:cubicBezTo>
                  <a:pt x="3652902" y="1665894"/>
                  <a:pt x="3652902" y="3331789"/>
                  <a:pt x="3652903" y="4997683"/>
                </a:cubicBezTo>
                <a:lnTo>
                  <a:pt x="0" y="5020098"/>
                </a:lnTo>
                <a:cubicBezTo>
                  <a:pt x="468" y="3410123"/>
                  <a:pt x="265523" y="1794328"/>
                  <a:pt x="265991" y="18435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scene3d>
            <a:camera prst="orthographicFront">
              <a:rot lat="2280000" lon="18600000" rev="0"/>
            </a:camera>
            <a:lightRig rig="threePt" dir="t"/>
          </a:scene3d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192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03922" y="1031420"/>
            <a:ext cx="5358757" cy="6548401"/>
          </a:xfrm>
          <a:prstGeom prst="rect">
            <a:avLst/>
          </a:prstGeom>
        </p:spPr>
      </p:pic>
      <p:sp>
        <p:nvSpPr>
          <p:cNvPr id="4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4051302" y="2844800"/>
            <a:ext cx="4089398" cy="3098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6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9131300" y="2756220"/>
            <a:ext cx="3060700" cy="30988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" dist="1270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None/>
              <a:defRPr sz="1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828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628" y="803868"/>
            <a:ext cx="7870371" cy="6054132"/>
          </a:xfrm>
          <a:prstGeom prst="rect">
            <a:avLst/>
          </a:prstGeom>
        </p:spPr>
      </p:pic>
      <p:sp>
        <p:nvSpPr>
          <p:cNvPr id="4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119256" y="2079171"/>
            <a:ext cx="5072743" cy="33854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790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718456"/>
            <a:ext cx="8186059" cy="6139544"/>
          </a:xfrm>
          <a:prstGeom prst="rect">
            <a:avLst/>
          </a:prstGeom>
        </p:spPr>
      </p:pic>
      <p:sp>
        <p:nvSpPr>
          <p:cNvPr id="4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77685" y="2122077"/>
            <a:ext cx="3944196" cy="3537058"/>
          </a:xfrm>
          <a:custGeom>
            <a:avLst/>
            <a:gdLst>
              <a:gd name="connsiteX0" fmla="*/ 0 w 2254250"/>
              <a:gd name="connsiteY0" fmla="*/ 0 h 2100263"/>
              <a:gd name="connsiteX1" fmla="*/ 2254250 w 2254250"/>
              <a:gd name="connsiteY1" fmla="*/ 0 h 2100263"/>
              <a:gd name="connsiteX2" fmla="*/ 2254250 w 2254250"/>
              <a:gd name="connsiteY2" fmla="*/ 2100263 h 2100263"/>
              <a:gd name="connsiteX3" fmla="*/ 0 w 2254250"/>
              <a:gd name="connsiteY3" fmla="*/ 2100263 h 2100263"/>
              <a:gd name="connsiteX4" fmla="*/ 0 w 2254250"/>
              <a:gd name="connsiteY4" fmla="*/ 0 h 2100263"/>
              <a:gd name="connsiteX0" fmla="*/ 0 w 2702983"/>
              <a:gd name="connsiteY0" fmla="*/ 0 h 2421997"/>
              <a:gd name="connsiteX1" fmla="*/ 2702983 w 2702983"/>
              <a:gd name="connsiteY1" fmla="*/ 321734 h 2421997"/>
              <a:gd name="connsiteX2" fmla="*/ 2702983 w 2702983"/>
              <a:gd name="connsiteY2" fmla="*/ 2421997 h 2421997"/>
              <a:gd name="connsiteX3" fmla="*/ 448733 w 2702983"/>
              <a:gd name="connsiteY3" fmla="*/ 2421997 h 2421997"/>
              <a:gd name="connsiteX4" fmla="*/ 0 w 2702983"/>
              <a:gd name="connsiteY4" fmla="*/ 0 h 2421997"/>
              <a:gd name="connsiteX0" fmla="*/ 0 w 3016250"/>
              <a:gd name="connsiteY0" fmla="*/ 0 h 2692930"/>
              <a:gd name="connsiteX1" fmla="*/ 3016250 w 3016250"/>
              <a:gd name="connsiteY1" fmla="*/ 592667 h 2692930"/>
              <a:gd name="connsiteX2" fmla="*/ 3016250 w 3016250"/>
              <a:gd name="connsiteY2" fmla="*/ 2692930 h 2692930"/>
              <a:gd name="connsiteX3" fmla="*/ 762000 w 3016250"/>
              <a:gd name="connsiteY3" fmla="*/ 2692930 h 2692930"/>
              <a:gd name="connsiteX4" fmla="*/ 0 w 3016250"/>
              <a:gd name="connsiteY4" fmla="*/ 0 h 2692930"/>
              <a:gd name="connsiteX0" fmla="*/ 0 w 3100917"/>
              <a:gd name="connsiteY0" fmla="*/ 0 h 2667530"/>
              <a:gd name="connsiteX1" fmla="*/ 3100917 w 3100917"/>
              <a:gd name="connsiteY1" fmla="*/ 567267 h 2667530"/>
              <a:gd name="connsiteX2" fmla="*/ 3100917 w 3100917"/>
              <a:gd name="connsiteY2" fmla="*/ 2667530 h 2667530"/>
              <a:gd name="connsiteX3" fmla="*/ 846667 w 3100917"/>
              <a:gd name="connsiteY3" fmla="*/ 2667530 h 2667530"/>
              <a:gd name="connsiteX4" fmla="*/ 0 w 3100917"/>
              <a:gd name="connsiteY4" fmla="*/ 0 h 2667530"/>
              <a:gd name="connsiteX0" fmla="*/ 0 w 3151717"/>
              <a:gd name="connsiteY0" fmla="*/ 0 h 2675997"/>
              <a:gd name="connsiteX1" fmla="*/ 3151717 w 3151717"/>
              <a:gd name="connsiteY1" fmla="*/ 575734 h 2675997"/>
              <a:gd name="connsiteX2" fmla="*/ 3151717 w 3151717"/>
              <a:gd name="connsiteY2" fmla="*/ 2675997 h 2675997"/>
              <a:gd name="connsiteX3" fmla="*/ 897467 w 3151717"/>
              <a:gd name="connsiteY3" fmla="*/ 2675997 h 2675997"/>
              <a:gd name="connsiteX4" fmla="*/ 0 w 3151717"/>
              <a:gd name="connsiteY4" fmla="*/ 0 h 2675997"/>
              <a:gd name="connsiteX0" fmla="*/ 0 w 3177117"/>
              <a:gd name="connsiteY0" fmla="*/ 0 h 2692930"/>
              <a:gd name="connsiteX1" fmla="*/ 3177117 w 3177117"/>
              <a:gd name="connsiteY1" fmla="*/ 592667 h 2692930"/>
              <a:gd name="connsiteX2" fmla="*/ 3177117 w 3177117"/>
              <a:gd name="connsiteY2" fmla="*/ 2692930 h 2692930"/>
              <a:gd name="connsiteX3" fmla="*/ 922867 w 3177117"/>
              <a:gd name="connsiteY3" fmla="*/ 2692930 h 2692930"/>
              <a:gd name="connsiteX4" fmla="*/ 0 w 3177117"/>
              <a:gd name="connsiteY4" fmla="*/ 0 h 2692930"/>
              <a:gd name="connsiteX0" fmla="*/ 0 w 3177117"/>
              <a:gd name="connsiteY0" fmla="*/ 0 h 2692930"/>
              <a:gd name="connsiteX1" fmla="*/ 3177117 w 3177117"/>
              <a:gd name="connsiteY1" fmla="*/ 592667 h 2692930"/>
              <a:gd name="connsiteX2" fmla="*/ 3177117 w 3177117"/>
              <a:gd name="connsiteY2" fmla="*/ 2692930 h 2692930"/>
              <a:gd name="connsiteX3" fmla="*/ 922867 w 3177117"/>
              <a:gd name="connsiteY3" fmla="*/ 2692930 h 2692930"/>
              <a:gd name="connsiteX4" fmla="*/ 0 w 3177117"/>
              <a:gd name="connsiteY4" fmla="*/ 0 h 2692930"/>
              <a:gd name="connsiteX0" fmla="*/ 0 w 3177117"/>
              <a:gd name="connsiteY0" fmla="*/ 0 h 2938464"/>
              <a:gd name="connsiteX1" fmla="*/ 3177117 w 3177117"/>
              <a:gd name="connsiteY1" fmla="*/ 592667 h 2938464"/>
              <a:gd name="connsiteX2" fmla="*/ 3177117 w 3177117"/>
              <a:gd name="connsiteY2" fmla="*/ 2692930 h 2938464"/>
              <a:gd name="connsiteX3" fmla="*/ 762000 w 3177117"/>
              <a:gd name="connsiteY3" fmla="*/ 2938464 h 2938464"/>
              <a:gd name="connsiteX4" fmla="*/ 0 w 3177117"/>
              <a:gd name="connsiteY4" fmla="*/ 0 h 2938464"/>
              <a:gd name="connsiteX0" fmla="*/ 0 w 3177117"/>
              <a:gd name="connsiteY0" fmla="*/ 0 h 3268664"/>
              <a:gd name="connsiteX1" fmla="*/ 3177117 w 3177117"/>
              <a:gd name="connsiteY1" fmla="*/ 592667 h 3268664"/>
              <a:gd name="connsiteX2" fmla="*/ 3177117 w 3177117"/>
              <a:gd name="connsiteY2" fmla="*/ 2692930 h 3268664"/>
              <a:gd name="connsiteX3" fmla="*/ 668867 w 3177117"/>
              <a:gd name="connsiteY3" fmla="*/ 3268664 h 3268664"/>
              <a:gd name="connsiteX4" fmla="*/ 0 w 3177117"/>
              <a:gd name="connsiteY4" fmla="*/ 0 h 3268664"/>
              <a:gd name="connsiteX0" fmla="*/ 0 w 3177117"/>
              <a:gd name="connsiteY0" fmla="*/ 0 h 3378730"/>
              <a:gd name="connsiteX1" fmla="*/ 3177117 w 3177117"/>
              <a:gd name="connsiteY1" fmla="*/ 592667 h 3378730"/>
              <a:gd name="connsiteX2" fmla="*/ 3177117 w 3177117"/>
              <a:gd name="connsiteY2" fmla="*/ 2692930 h 3378730"/>
              <a:gd name="connsiteX3" fmla="*/ 474134 w 3177117"/>
              <a:gd name="connsiteY3" fmla="*/ 3378730 h 3378730"/>
              <a:gd name="connsiteX4" fmla="*/ 0 w 3177117"/>
              <a:gd name="connsiteY4" fmla="*/ 0 h 3378730"/>
              <a:gd name="connsiteX0" fmla="*/ 0 w 3177117"/>
              <a:gd name="connsiteY0" fmla="*/ 0 h 3319464"/>
              <a:gd name="connsiteX1" fmla="*/ 3177117 w 3177117"/>
              <a:gd name="connsiteY1" fmla="*/ 592667 h 3319464"/>
              <a:gd name="connsiteX2" fmla="*/ 3177117 w 3177117"/>
              <a:gd name="connsiteY2" fmla="*/ 2692930 h 3319464"/>
              <a:gd name="connsiteX3" fmla="*/ 262467 w 3177117"/>
              <a:gd name="connsiteY3" fmla="*/ 3319464 h 3319464"/>
              <a:gd name="connsiteX4" fmla="*/ 0 w 3177117"/>
              <a:gd name="connsiteY4" fmla="*/ 0 h 3319464"/>
              <a:gd name="connsiteX0" fmla="*/ 0 w 3067050"/>
              <a:gd name="connsiteY0" fmla="*/ 0 h 3387197"/>
              <a:gd name="connsiteX1" fmla="*/ 3067050 w 3067050"/>
              <a:gd name="connsiteY1" fmla="*/ 660400 h 3387197"/>
              <a:gd name="connsiteX2" fmla="*/ 3067050 w 3067050"/>
              <a:gd name="connsiteY2" fmla="*/ 2760663 h 3387197"/>
              <a:gd name="connsiteX3" fmla="*/ 152400 w 3067050"/>
              <a:gd name="connsiteY3" fmla="*/ 3387197 h 3387197"/>
              <a:gd name="connsiteX4" fmla="*/ 0 w 3067050"/>
              <a:gd name="connsiteY4" fmla="*/ 0 h 3387197"/>
              <a:gd name="connsiteX0" fmla="*/ 0 w 3067050"/>
              <a:gd name="connsiteY0" fmla="*/ 0 h 3497264"/>
              <a:gd name="connsiteX1" fmla="*/ 3067050 w 3067050"/>
              <a:gd name="connsiteY1" fmla="*/ 660400 h 3497264"/>
              <a:gd name="connsiteX2" fmla="*/ 3067050 w 3067050"/>
              <a:gd name="connsiteY2" fmla="*/ 2760663 h 3497264"/>
              <a:gd name="connsiteX3" fmla="*/ 245533 w 3067050"/>
              <a:gd name="connsiteY3" fmla="*/ 3497264 h 3497264"/>
              <a:gd name="connsiteX4" fmla="*/ 0 w 3067050"/>
              <a:gd name="connsiteY4" fmla="*/ 0 h 3497264"/>
              <a:gd name="connsiteX0" fmla="*/ 0 w 3067050"/>
              <a:gd name="connsiteY0" fmla="*/ 0 h 3480331"/>
              <a:gd name="connsiteX1" fmla="*/ 3067050 w 3067050"/>
              <a:gd name="connsiteY1" fmla="*/ 660400 h 3480331"/>
              <a:gd name="connsiteX2" fmla="*/ 3067050 w 3067050"/>
              <a:gd name="connsiteY2" fmla="*/ 2760663 h 3480331"/>
              <a:gd name="connsiteX3" fmla="*/ 152400 w 3067050"/>
              <a:gd name="connsiteY3" fmla="*/ 3480331 h 3480331"/>
              <a:gd name="connsiteX4" fmla="*/ 0 w 3067050"/>
              <a:gd name="connsiteY4" fmla="*/ 0 h 3480331"/>
              <a:gd name="connsiteX0" fmla="*/ 0 w 3067050"/>
              <a:gd name="connsiteY0" fmla="*/ 0 h 3514197"/>
              <a:gd name="connsiteX1" fmla="*/ 3067050 w 3067050"/>
              <a:gd name="connsiteY1" fmla="*/ 660400 h 3514197"/>
              <a:gd name="connsiteX2" fmla="*/ 3067050 w 3067050"/>
              <a:gd name="connsiteY2" fmla="*/ 2760663 h 3514197"/>
              <a:gd name="connsiteX3" fmla="*/ 186266 w 3067050"/>
              <a:gd name="connsiteY3" fmla="*/ 3514197 h 3514197"/>
              <a:gd name="connsiteX4" fmla="*/ 0 w 3067050"/>
              <a:gd name="connsiteY4" fmla="*/ 0 h 3514197"/>
              <a:gd name="connsiteX0" fmla="*/ 0 w 3092450"/>
              <a:gd name="connsiteY0" fmla="*/ 0 h 3556531"/>
              <a:gd name="connsiteX1" fmla="*/ 3092450 w 3092450"/>
              <a:gd name="connsiteY1" fmla="*/ 702734 h 3556531"/>
              <a:gd name="connsiteX2" fmla="*/ 3092450 w 3092450"/>
              <a:gd name="connsiteY2" fmla="*/ 2802997 h 3556531"/>
              <a:gd name="connsiteX3" fmla="*/ 211666 w 3092450"/>
              <a:gd name="connsiteY3" fmla="*/ 3556531 h 3556531"/>
              <a:gd name="connsiteX4" fmla="*/ 0 w 3092450"/>
              <a:gd name="connsiteY4" fmla="*/ 0 h 3556531"/>
              <a:gd name="connsiteX0" fmla="*/ 0 w 3329517"/>
              <a:gd name="connsiteY0" fmla="*/ 0 h 3556531"/>
              <a:gd name="connsiteX1" fmla="*/ 3329517 w 3329517"/>
              <a:gd name="connsiteY1" fmla="*/ 728134 h 3556531"/>
              <a:gd name="connsiteX2" fmla="*/ 3092450 w 3329517"/>
              <a:gd name="connsiteY2" fmla="*/ 2802997 h 3556531"/>
              <a:gd name="connsiteX3" fmla="*/ 211666 w 3329517"/>
              <a:gd name="connsiteY3" fmla="*/ 3556531 h 3556531"/>
              <a:gd name="connsiteX4" fmla="*/ 0 w 3329517"/>
              <a:gd name="connsiteY4" fmla="*/ 0 h 3556531"/>
              <a:gd name="connsiteX0" fmla="*/ 0 w 3752850"/>
              <a:gd name="connsiteY0" fmla="*/ 0 h 3556531"/>
              <a:gd name="connsiteX1" fmla="*/ 3329517 w 3752850"/>
              <a:gd name="connsiteY1" fmla="*/ 728134 h 3556531"/>
              <a:gd name="connsiteX2" fmla="*/ 3752850 w 3752850"/>
              <a:gd name="connsiteY2" fmla="*/ 3209397 h 3556531"/>
              <a:gd name="connsiteX3" fmla="*/ 211666 w 3752850"/>
              <a:gd name="connsiteY3" fmla="*/ 3556531 h 3556531"/>
              <a:gd name="connsiteX4" fmla="*/ 0 w 3752850"/>
              <a:gd name="connsiteY4" fmla="*/ 0 h 3556531"/>
              <a:gd name="connsiteX0" fmla="*/ 0 w 3752850"/>
              <a:gd name="connsiteY0" fmla="*/ 0 h 3556531"/>
              <a:gd name="connsiteX1" fmla="*/ 3329517 w 3752850"/>
              <a:gd name="connsiteY1" fmla="*/ 728134 h 3556531"/>
              <a:gd name="connsiteX2" fmla="*/ 3752850 w 3752850"/>
              <a:gd name="connsiteY2" fmla="*/ 3040063 h 3556531"/>
              <a:gd name="connsiteX3" fmla="*/ 211666 w 3752850"/>
              <a:gd name="connsiteY3" fmla="*/ 3556531 h 3556531"/>
              <a:gd name="connsiteX4" fmla="*/ 0 w 3752850"/>
              <a:gd name="connsiteY4" fmla="*/ 0 h 3556531"/>
              <a:gd name="connsiteX0" fmla="*/ 0 w 3761317"/>
              <a:gd name="connsiteY0" fmla="*/ 0 h 3556531"/>
              <a:gd name="connsiteX1" fmla="*/ 3329517 w 3761317"/>
              <a:gd name="connsiteY1" fmla="*/ 728134 h 3556531"/>
              <a:gd name="connsiteX2" fmla="*/ 3761317 w 3761317"/>
              <a:gd name="connsiteY2" fmla="*/ 2997730 h 3556531"/>
              <a:gd name="connsiteX3" fmla="*/ 211666 w 3761317"/>
              <a:gd name="connsiteY3" fmla="*/ 3556531 h 3556531"/>
              <a:gd name="connsiteX4" fmla="*/ 0 w 3761317"/>
              <a:gd name="connsiteY4" fmla="*/ 0 h 3556531"/>
              <a:gd name="connsiteX0" fmla="*/ 0 w 3761317"/>
              <a:gd name="connsiteY0" fmla="*/ 0 h 3556531"/>
              <a:gd name="connsiteX1" fmla="*/ 3329517 w 3761317"/>
              <a:gd name="connsiteY1" fmla="*/ 635000 h 3556531"/>
              <a:gd name="connsiteX2" fmla="*/ 3761317 w 3761317"/>
              <a:gd name="connsiteY2" fmla="*/ 2997730 h 3556531"/>
              <a:gd name="connsiteX3" fmla="*/ 211666 w 3761317"/>
              <a:gd name="connsiteY3" fmla="*/ 3556531 h 3556531"/>
              <a:gd name="connsiteX4" fmla="*/ 0 w 3761317"/>
              <a:gd name="connsiteY4" fmla="*/ 0 h 3556531"/>
              <a:gd name="connsiteX0" fmla="*/ 0 w 3761317"/>
              <a:gd name="connsiteY0" fmla="*/ 0 h 3556531"/>
              <a:gd name="connsiteX1" fmla="*/ 3473450 w 3761317"/>
              <a:gd name="connsiteY1" fmla="*/ 541867 h 3556531"/>
              <a:gd name="connsiteX2" fmla="*/ 3761317 w 3761317"/>
              <a:gd name="connsiteY2" fmla="*/ 2997730 h 3556531"/>
              <a:gd name="connsiteX3" fmla="*/ 211666 w 3761317"/>
              <a:gd name="connsiteY3" fmla="*/ 3556531 h 3556531"/>
              <a:gd name="connsiteX4" fmla="*/ 0 w 3761317"/>
              <a:gd name="connsiteY4" fmla="*/ 0 h 3556531"/>
              <a:gd name="connsiteX0" fmla="*/ 0 w 3761317"/>
              <a:gd name="connsiteY0" fmla="*/ 0 h 3556531"/>
              <a:gd name="connsiteX1" fmla="*/ 3464984 w 3761317"/>
              <a:gd name="connsiteY1" fmla="*/ 440267 h 3556531"/>
              <a:gd name="connsiteX2" fmla="*/ 3761317 w 3761317"/>
              <a:gd name="connsiteY2" fmla="*/ 2997730 h 3556531"/>
              <a:gd name="connsiteX3" fmla="*/ 211666 w 3761317"/>
              <a:gd name="connsiteY3" fmla="*/ 3556531 h 3556531"/>
              <a:gd name="connsiteX4" fmla="*/ 0 w 3761317"/>
              <a:gd name="connsiteY4" fmla="*/ 0 h 3556531"/>
              <a:gd name="connsiteX0" fmla="*/ 0 w 3854450"/>
              <a:gd name="connsiteY0" fmla="*/ 0 h 3480331"/>
              <a:gd name="connsiteX1" fmla="*/ 3558117 w 3854450"/>
              <a:gd name="connsiteY1" fmla="*/ 364067 h 3480331"/>
              <a:gd name="connsiteX2" fmla="*/ 3854450 w 3854450"/>
              <a:gd name="connsiteY2" fmla="*/ 2921530 h 3480331"/>
              <a:gd name="connsiteX3" fmla="*/ 304799 w 3854450"/>
              <a:gd name="connsiteY3" fmla="*/ 3480331 h 3480331"/>
              <a:gd name="connsiteX4" fmla="*/ 0 w 3854450"/>
              <a:gd name="connsiteY4" fmla="*/ 0 h 3480331"/>
              <a:gd name="connsiteX0" fmla="*/ 0 w 3854450"/>
              <a:gd name="connsiteY0" fmla="*/ 0 h 3480331"/>
              <a:gd name="connsiteX1" fmla="*/ 3558117 w 3854450"/>
              <a:gd name="connsiteY1" fmla="*/ 364067 h 3480331"/>
              <a:gd name="connsiteX2" fmla="*/ 3854450 w 3854450"/>
              <a:gd name="connsiteY2" fmla="*/ 2921530 h 3480331"/>
              <a:gd name="connsiteX3" fmla="*/ 228599 w 3854450"/>
              <a:gd name="connsiteY3" fmla="*/ 3480331 h 3480331"/>
              <a:gd name="connsiteX4" fmla="*/ 0 w 3854450"/>
              <a:gd name="connsiteY4" fmla="*/ 0 h 3480331"/>
              <a:gd name="connsiteX0" fmla="*/ 0 w 3913716"/>
              <a:gd name="connsiteY0" fmla="*/ 0 h 3480331"/>
              <a:gd name="connsiteX1" fmla="*/ 3558117 w 3913716"/>
              <a:gd name="connsiteY1" fmla="*/ 364067 h 3480331"/>
              <a:gd name="connsiteX2" fmla="*/ 3913716 w 3913716"/>
              <a:gd name="connsiteY2" fmla="*/ 2887663 h 3480331"/>
              <a:gd name="connsiteX3" fmla="*/ 228599 w 3913716"/>
              <a:gd name="connsiteY3" fmla="*/ 3480331 h 3480331"/>
              <a:gd name="connsiteX4" fmla="*/ 0 w 3913716"/>
              <a:gd name="connsiteY4" fmla="*/ 0 h 3480331"/>
              <a:gd name="connsiteX0" fmla="*/ 0 w 3922183"/>
              <a:gd name="connsiteY0" fmla="*/ 0 h 3480331"/>
              <a:gd name="connsiteX1" fmla="*/ 3558117 w 3922183"/>
              <a:gd name="connsiteY1" fmla="*/ 364067 h 3480331"/>
              <a:gd name="connsiteX2" fmla="*/ 3922183 w 3922183"/>
              <a:gd name="connsiteY2" fmla="*/ 2929996 h 3480331"/>
              <a:gd name="connsiteX3" fmla="*/ 228599 w 3922183"/>
              <a:gd name="connsiteY3" fmla="*/ 3480331 h 3480331"/>
              <a:gd name="connsiteX4" fmla="*/ 0 w 3922183"/>
              <a:gd name="connsiteY4" fmla="*/ 0 h 3480331"/>
              <a:gd name="connsiteX0" fmla="*/ 0 w 3896783"/>
              <a:gd name="connsiteY0" fmla="*/ 0 h 3480331"/>
              <a:gd name="connsiteX1" fmla="*/ 3558117 w 3896783"/>
              <a:gd name="connsiteY1" fmla="*/ 364067 h 3480331"/>
              <a:gd name="connsiteX2" fmla="*/ 3896783 w 3896783"/>
              <a:gd name="connsiteY2" fmla="*/ 2929996 h 3480331"/>
              <a:gd name="connsiteX3" fmla="*/ 228599 w 3896783"/>
              <a:gd name="connsiteY3" fmla="*/ 3480331 h 3480331"/>
              <a:gd name="connsiteX4" fmla="*/ 0 w 3896783"/>
              <a:gd name="connsiteY4" fmla="*/ 0 h 3480331"/>
              <a:gd name="connsiteX0" fmla="*/ 0 w 3896783"/>
              <a:gd name="connsiteY0" fmla="*/ 0 h 3480331"/>
              <a:gd name="connsiteX1" fmla="*/ 3583517 w 3896783"/>
              <a:gd name="connsiteY1" fmla="*/ 330200 h 3480331"/>
              <a:gd name="connsiteX2" fmla="*/ 3896783 w 3896783"/>
              <a:gd name="connsiteY2" fmla="*/ 2929996 h 3480331"/>
              <a:gd name="connsiteX3" fmla="*/ 228599 w 3896783"/>
              <a:gd name="connsiteY3" fmla="*/ 3480331 h 3480331"/>
              <a:gd name="connsiteX4" fmla="*/ 0 w 3896783"/>
              <a:gd name="connsiteY4" fmla="*/ 0 h 3480331"/>
              <a:gd name="connsiteX0" fmla="*/ 0 w 3871383"/>
              <a:gd name="connsiteY0" fmla="*/ 0 h 3480331"/>
              <a:gd name="connsiteX1" fmla="*/ 3583517 w 3871383"/>
              <a:gd name="connsiteY1" fmla="*/ 330200 h 3480331"/>
              <a:gd name="connsiteX2" fmla="*/ 3871383 w 3871383"/>
              <a:gd name="connsiteY2" fmla="*/ 2955396 h 3480331"/>
              <a:gd name="connsiteX3" fmla="*/ 228599 w 3871383"/>
              <a:gd name="connsiteY3" fmla="*/ 3480331 h 3480331"/>
              <a:gd name="connsiteX4" fmla="*/ 0 w 3871383"/>
              <a:gd name="connsiteY4" fmla="*/ 0 h 3480331"/>
              <a:gd name="connsiteX0" fmla="*/ 0 w 3896783"/>
              <a:gd name="connsiteY0" fmla="*/ 0 h 3480331"/>
              <a:gd name="connsiteX1" fmla="*/ 3583517 w 3896783"/>
              <a:gd name="connsiteY1" fmla="*/ 330200 h 3480331"/>
              <a:gd name="connsiteX2" fmla="*/ 3896783 w 3896783"/>
              <a:gd name="connsiteY2" fmla="*/ 2913063 h 3480331"/>
              <a:gd name="connsiteX3" fmla="*/ 228599 w 3896783"/>
              <a:gd name="connsiteY3" fmla="*/ 3480331 h 3480331"/>
              <a:gd name="connsiteX4" fmla="*/ 0 w 3896783"/>
              <a:gd name="connsiteY4" fmla="*/ 0 h 3480331"/>
              <a:gd name="connsiteX0" fmla="*/ 0 w 3896783"/>
              <a:gd name="connsiteY0" fmla="*/ 0 h 3480331"/>
              <a:gd name="connsiteX1" fmla="*/ 3600450 w 3896783"/>
              <a:gd name="connsiteY1" fmla="*/ 304800 h 3480331"/>
              <a:gd name="connsiteX2" fmla="*/ 3896783 w 3896783"/>
              <a:gd name="connsiteY2" fmla="*/ 2913063 h 3480331"/>
              <a:gd name="connsiteX3" fmla="*/ 228599 w 3896783"/>
              <a:gd name="connsiteY3" fmla="*/ 3480331 h 3480331"/>
              <a:gd name="connsiteX4" fmla="*/ 0 w 3896783"/>
              <a:gd name="connsiteY4" fmla="*/ 0 h 3480331"/>
              <a:gd name="connsiteX0" fmla="*/ 0 w 3913716"/>
              <a:gd name="connsiteY0" fmla="*/ 0 h 3463398"/>
              <a:gd name="connsiteX1" fmla="*/ 3617383 w 3913716"/>
              <a:gd name="connsiteY1" fmla="*/ 287867 h 3463398"/>
              <a:gd name="connsiteX2" fmla="*/ 3913716 w 3913716"/>
              <a:gd name="connsiteY2" fmla="*/ 2896130 h 3463398"/>
              <a:gd name="connsiteX3" fmla="*/ 245532 w 3913716"/>
              <a:gd name="connsiteY3" fmla="*/ 3463398 h 3463398"/>
              <a:gd name="connsiteX4" fmla="*/ 0 w 3913716"/>
              <a:gd name="connsiteY4" fmla="*/ 0 h 3463398"/>
              <a:gd name="connsiteX0" fmla="*/ 0 w 3913716"/>
              <a:gd name="connsiteY0" fmla="*/ 0 h 3539598"/>
              <a:gd name="connsiteX1" fmla="*/ 3617383 w 3913716"/>
              <a:gd name="connsiteY1" fmla="*/ 287867 h 3539598"/>
              <a:gd name="connsiteX2" fmla="*/ 3913716 w 3913716"/>
              <a:gd name="connsiteY2" fmla="*/ 2896130 h 3539598"/>
              <a:gd name="connsiteX3" fmla="*/ 253998 w 3913716"/>
              <a:gd name="connsiteY3" fmla="*/ 3539598 h 3539598"/>
              <a:gd name="connsiteX4" fmla="*/ 0 w 3913716"/>
              <a:gd name="connsiteY4" fmla="*/ 0 h 3539598"/>
              <a:gd name="connsiteX0" fmla="*/ 0 w 3913716"/>
              <a:gd name="connsiteY0" fmla="*/ 0 h 3514198"/>
              <a:gd name="connsiteX1" fmla="*/ 3617383 w 3913716"/>
              <a:gd name="connsiteY1" fmla="*/ 287867 h 3514198"/>
              <a:gd name="connsiteX2" fmla="*/ 3913716 w 3913716"/>
              <a:gd name="connsiteY2" fmla="*/ 2896130 h 3514198"/>
              <a:gd name="connsiteX3" fmla="*/ 220132 w 3913716"/>
              <a:gd name="connsiteY3" fmla="*/ 3514198 h 3514198"/>
              <a:gd name="connsiteX4" fmla="*/ 0 w 3913716"/>
              <a:gd name="connsiteY4" fmla="*/ 0 h 3514198"/>
              <a:gd name="connsiteX0" fmla="*/ 0 w 3898476"/>
              <a:gd name="connsiteY0" fmla="*/ 0 h 3544678"/>
              <a:gd name="connsiteX1" fmla="*/ 3602143 w 3898476"/>
              <a:gd name="connsiteY1" fmla="*/ 318347 h 3544678"/>
              <a:gd name="connsiteX2" fmla="*/ 3898476 w 3898476"/>
              <a:gd name="connsiteY2" fmla="*/ 2926610 h 3544678"/>
              <a:gd name="connsiteX3" fmla="*/ 204892 w 3898476"/>
              <a:gd name="connsiteY3" fmla="*/ 3544678 h 3544678"/>
              <a:gd name="connsiteX4" fmla="*/ 0 w 3898476"/>
              <a:gd name="connsiteY4" fmla="*/ 0 h 354467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5061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5061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2775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20132 w 3944196"/>
              <a:gd name="connsiteY3" fmla="*/ 3537058 h 3537058"/>
              <a:gd name="connsiteX4" fmla="*/ 0 w 3944196"/>
              <a:gd name="connsiteY4" fmla="*/ 0 h 3537058"/>
              <a:gd name="connsiteX0" fmla="*/ 0 w 3959436"/>
              <a:gd name="connsiteY0" fmla="*/ 0 h 3537058"/>
              <a:gd name="connsiteX1" fmla="*/ 3647863 w 3959436"/>
              <a:gd name="connsiteY1" fmla="*/ 310727 h 3537058"/>
              <a:gd name="connsiteX2" fmla="*/ 3959436 w 3959436"/>
              <a:gd name="connsiteY2" fmla="*/ 2941850 h 3537058"/>
              <a:gd name="connsiteX3" fmla="*/ 220132 w 3959436"/>
              <a:gd name="connsiteY3" fmla="*/ 3537058 h 3537058"/>
              <a:gd name="connsiteX4" fmla="*/ 0 w 3959436"/>
              <a:gd name="connsiteY4" fmla="*/ 0 h 3537058"/>
              <a:gd name="connsiteX0" fmla="*/ 0 w 3936576"/>
              <a:gd name="connsiteY0" fmla="*/ 0 h 3537058"/>
              <a:gd name="connsiteX1" fmla="*/ 3647863 w 3936576"/>
              <a:gd name="connsiteY1" fmla="*/ 310727 h 3537058"/>
              <a:gd name="connsiteX2" fmla="*/ 3936576 w 3936576"/>
              <a:gd name="connsiteY2" fmla="*/ 2934230 h 3537058"/>
              <a:gd name="connsiteX3" fmla="*/ 220132 w 3936576"/>
              <a:gd name="connsiteY3" fmla="*/ 3537058 h 3537058"/>
              <a:gd name="connsiteX4" fmla="*/ 0 w 393657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2013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896130 h 3537058"/>
              <a:gd name="connsiteX3" fmla="*/ 22013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295487 h 3537058"/>
              <a:gd name="connsiteX2" fmla="*/ 3944196 w 3944196"/>
              <a:gd name="connsiteY2" fmla="*/ 2896130 h 3537058"/>
              <a:gd name="connsiteX3" fmla="*/ 220132 w 3944196"/>
              <a:gd name="connsiteY3" fmla="*/ 3537058 h 3537058"/>
              <a:gd name="connsiteX4" fmla="*/ 0 w 3944196"/>
              <a:gd name="connsiteY4" fmla="*/ 0 h 353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4196" h="3537058">
                <a:moveTo>
                  <a:pt x="0" y="0"/>
                </a:moveTo>
                <a:lnTo>
                  <a:pt x="3647863" y="295487"/>
                </a:lnTo>
                <a:lnTo>
                  <a:pt x="3944196" y="2896130"/>
                </a:lnTo>
                <a:lnTo>
                  <a:pt x="220132" y="353705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scene3d>
            <a:camera prst="orthographicFront">
              <a:rot lat="1800000" lon="2400000" rev="600000"/>
            </a:camera>
            <a:lightRig rig="threePt" dir="t"/>
          </a:scene3d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962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8456"/>
            <a:ext cx="8186059" cy="6139544"/>
          </a:xfrm>
          <a:prstGeom prst="rect">
            <a:avLst/>
          </a:prstGeom>
        </p:spPr>
      </p:pic>
      <p:sp>
        <p:nvSpPr>
          <p:cNvPr id="4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73628" y="2274475"/>
            <a:ext cx="4020396" cy="3537058"/>
          </a:xfrm>
          <a:custGeom>
            <a:avLst/>
            <a:gdLst>
              <a:gd name="connsiteX0" fmla="*/ 0 w 2254250"/>
              <a:gd name="connsiteY0" fmla="*/ 0 h 2100263"/>
              <a:gd name="connsiteX1" fmla="*/ 2254250 w 2254250"/>
              <a:gd name="connsiteY1" fmla="*/ 0 h 2100263"/>
              <a:gd name="connsiteX2" fmla="*/ 2254250 w 2254250"/>
              <a:gd name="connsiteY2" fmla="*/ 2100263 h 2100263"/>
              <a:gd name="connsiteX3" fmla="*/ 0 w 2254250"/>
              <a:gd name="connsiteY3" fmla="*/ 2100263 h 2100263"/>
              <a:gd name="connsiteX4" fmla="*/ 0 w 2254250"/>
              <a:gd name="connsiteY4" fmla="*/ 0 h 2100263"/>
              <a:gd name="connsiteX0" fmla="*/ 0 w 2702983"/>
              <a:gd name="connsiteY0" fmla="*/ 0 h 2421997"/>
              <a:gd name="connsiteX1" fmla="*/ 2702983 w 2702983"/>
              <a:gd name="connsiteY1" fmla="*/ 321734 h 2421997"/>
              <a:gd name="connsiteX2" fmla="*/ 2702983 w 2702983"/>
              <a:gd name="connsiteY2" fmla="*/ 2421997 h 2421997"/>
              <a:gd name="connsiteX3" fmla="*/ 448733 w 2702983"/>
              <a:gd name="connsiteY3" fmla="*/ 2421997 h 2421997"/>
              <a:gd name="connsiteX4" fmla="*/ 0 w 2702983"/>
              <a:gd name="connsiteY4" fmla="*/ 0 h 2421997"/>
              <a:gd name="connsiteX0" fmla="*/ 0 w 3016250"/>
              <a:gd name="connsiteY0" fmla="*/ 0 h 2692930"/>
              <a:gd name="connsiteX1" fmla="*/ 3016250 w 3016250"/>
              <a:gd name="connsiteY1" fmla="*/ 592667 h 2692930"/>
              <a:gd name="connsiteX2" fmla="*/ 3016250 w 3016250"/>
              <a:gd name="connsiteY2" fmla="*/ 2692930 h 2692930"/>
              <a:gd name="connsiteX3" fmla="*/ 762000 w 3016250"/>
              <a:gd name="connsiteY3" fmla="*/ 2692930 h 2692930"/>
              <a:gd name="connsiteX4" fmla="*/ 0 w 3016250"/>
              <a:gd name="connsiteY4" fmla="*/ 0 h 2692930"/>
              <a:gd name="connsiteX0" fmla="*/ 0 w 3100917"/>
              <a:gd name="connsiteY0" fmla="*/ 0 h 2667530"/>
              <a:gd name="connsiteX1" fmla="*/ 3100917 w 3100917"/>
              <a:gd name="connsiteY1" fmla="*/ 567267 h 2667530"/>
              <a:gd name="connsiteX2" fmla="*/ 3100917 w 3100917"/>
              <a:gd name="connsiteY2" fmla="*/ 2667530 h 2667530"/>
              <a:gd name="connsiteX3" fmla="*/ 846667 w 3100917"/>
              <a:gd name="connsiteY3" fmla="*/ 2667530 h 2667530"/>
              <a:gd name="connsiteX4" fmla="*/ 0 w 3100917"/>
              <a:gd name="connsiteY4" fmla="*/ 0 h 2667530"/>
              <a:gd name="connsiteX0" fmla="*/ 0 w 3151717"/>
              <a:gd name="connsiteY0" fmla="*/ 0 h 2675997"/>
              <a:gd name="connsiteX1" fmla="*/ 3151717 w 3151717"/>
              <a:gd name="connsiteY1" fmla="*/ 575734 h 2675997"/>
              <a:gd name="connsiteX2" fmla="*/ 3151717 w 3151717"/>
              <a:gd name="connsiteY2" fmla="*/ 2675997 h 2675997"/>
              <a:gd name="connsiteX3" fmla="*/ 897467 w 3151717"/>
              <a:gd name="connsiteY3" fmla="*/ 2675997 h 2675997"/>
              <a:gd name="connsiteX4" fmla="*/ 0 w 3151717"/>
              <a:gd name="connsiteY4" fmla="*/ 0 h 2675997"/>
              <a:gd name="connsiteX0" fmla="*/ 0 w 3177117"/>
              <a:gd name="connsiteY0" fmla="*/ 0 h 2692930"/>
              <a:gd name="connsiteX1" fmla="*/ 3177117 w 3177117"/>
              <a:gd name="connsiteY1" fmla="*/ 592667 h 2692930"/>
              <a:gd name="connsiteX2" fmla="*/ 3177117 w 3177117"/>
              <a:gd name="connsiteY2" fmla="*/ 2692930 h 2692930"/>
              <a:gd name="connsiteX3" fmla="*/ 922867 w 3177117"/>
              <a:gd name="connsiteY3" fmla="*/ 2692930 h 2692930"/>
              <a:gd name="connsiteX4" fmla="*/ 0 w 3177117"/>
              <a:gd name="connsiteY4" fmla="*/ 0 h 2692930"/>
              <a:gd name="connsiteX0" fmla="*/ 0 w 3177117"/>
              <a:gd name="connsiteY0" fmla="*/ 0 h 2692930"/>
              <a:gd name="connsiteX1" fmla="*/ 3177117 w 3177117"/>
              <a:gd name="connsiteY1" fmla="*/ 592667 h 2692930"/>
              <a:gd name="connsiteX2" fmla="*/ 3177117 w 3177117"/>
              <a:gd name="connsiteY2" fmla="*/ 2692930 h 2692930"/>
              <a:gd name="connsiteX3" fmla="*/ 922867 w 3177117"/>
              <a:gd name="connsiteY3" fmla="*/ 2692930 h 2692930"/>
              <a:gd name="connsiteX4" fmla="*/ 0 w 3177117"/>
              <a:gd name="connsiteY4" fmla="*/ 0 h 2692930"/>
              <a:gd name="connsiteX0" fmla="*/ 0 w 3177117"/>
              <a:gd name="connsiteY0" fmla="*/ 0 h 2938464"/>
              <a:gd name="connsiteX1" fmla="*/ 3177117 w 3177117"/>
              <a:gd name="connsiteY1" fmla="*/ 592667 h 2938464"/>
              <a:gd name="connsiteX2" fmla="*/ 3177117 w 3177117"/>
              <a:gd name="connsiteY2" fmla="*/ 2692930 h 2938464"/>
              <a:gd name="connsiteX3" fmla="*/ 762000 w 3177117"/>
              <a:gd name="connsiteY3" fmla="*/ 2938464 h 2938464"/>
              <a:gd name="connsiteX4" fmla="*/ 0 w 3177117"/>
              <a:gd name="connsiteY4" fmla="*/ 0 h 2938464"/>
              <a:gd name="connsiteX0" fmla="*/ 0 w 3177117"/>
              <a:gd name="connsiteY0" fmla="*/ 0 h 3268664"/>
              <a:gd name="connsiteX1" fmla="*/ 3177117 w 3177117"/>
              <a:gd name="connsiteY1" fmla="*/ 592667 h 3268664"/>
              <a:gd name="connsiteX2" fmla="*/ 3177117 w 3177117"/>
              <a:gd name="connsiteY2" fmla="*/ 2692930 h 3268664"/>
              <a:gd name="connsiteX3" fmla="*/ 668867 w 3177117"/>
              <a:gd name="connsiteY3" fmla="*/ 3268664 h 3268664"/>
              <a:gd name="connsiteX4" fmla="*/ 0 w 3177117"/>
              <a:gd name="connsiteY4" fmla="*/ 0 h 3268664"/>
              <a:gd name="connsiteX0" fmla="*/ 0 w 3177117"/>
              <a:gd name="connsiteY0" fmla="*/ 0 h 3378730"/>
              <a:gd name="connsiteX1" fmla="*/ 3177117 w 3177117"/>
              <a:gd name="connsiteY1" fmla="*/ 592667 h 3378730"/>
              <a:gd name="connsiteX2" fmla="*/ 3177117 w 3177117"/>
              <a:gd name="connsiteY2" fmla="*/ 2692930 h 3378730"/>
              <a:gd name="connsiteX3" fmla="*/ 474134 w 3177117"/>
              <a:gd name="connsiteY3" fmla="*/ 3378730 h 3378730"/>
              <a:gd name="connsiteX4" fmla="*/ 0 w 3177117"/>
              <a:gd name="connsiteY4" fmla="*/ 0 h 3378730"/>
              <a:gd name="connsiteX0" fmla="*/ 0 w 3177117"/>
              <a:gd name="connsiteY0" fmla="*/ 0 h 3319464"/>
              <a:gd name="connsiteX1" fmla="*/ 3177117 w 3177117"/>
              <a:gd name="connsiteY1" fmla="*/ 592667 h 3319464"/>
              <a:gd name="connsiteX2" fmla="*/ 3177117 w 3177117"/>
              <a:gd name="connsiteY2" fmla="*/ 2692930 h 3319464"/>
              <a:gd name="connsiteX3" fmla="*/ 262467 w 3177117"/>
              <a:gd name="connsiteY3" fmla="*/ 3319464 h 3319464"/>
              <a:gd name="connsiteX4" fmla="*/ 0 w 3177117"/>
              <a:gd name="connsiteY4" fmla="*/ 0 h 3319464"/>
              <a:gd name="connsiteX0" fmla="*/ 0 w 3067050"/>
              <a:gd name="connsiteY0" fmla="*/ 0 h 3387197"/>
              <a:gd name="connsiteX1" fmla="*/ 3067050 w 3067050"/>
              <a:gd name="connsiteY1" fmla="*/ 660400 h 3387197"/>
              <a:gd name="connsiteX2" fmla="*/ 3067050 w 3067050"/>
              <a:gd name="connsiteY2" fmla="*/ 2760663 h 3387197"/>
              <a:gd name="connsiteX3" fmla="*/ 152400 w 3067050"/>
              <a:gd name="connsiteY3" fmla="*/ 3387197 h 3387197"/>
              <a:gd name="connsiteX4" fmla="*/ 0 w 3067050"/>
              <a:gd name="connsiteY4" fmla="*/ 0 h 3387197"/>
              <a:gd name="connsiteX0" fmla="*/ 0 w 3067050"/>
              <a:gd name="connsiteY0" fmla="*/ 0 h 3497264"/>
              <a:gd name="connsiteX1" fmla="*/ 3067050 w 3067050"/>
              <a:gd name="connsiteY1" fmla="*/ 660400 h 3497264"/>
              <a:gd name="connsiteX2" fmla="*/ 3067050 w 3067050"/>
              <a:gd name="connsiteY2" fmla="*/ 2760663 h 3497264"/>
              <a:gd name="connsiteX3" fmla="*/ 245533 w 3067050"/>
              <a:gd name="connsiteY3" fmla="*/ 3497264 h 3497264"/>
              <a:gd name="connsiteX4" fmla="*/ 0 w 3067050"/>
              <a:gd name="connsiteY4" fmla="*/ 0 h 3497264"/>
              <a:gd name="connsiteX0" fmla="*/ 0 w 3067050"/>
              <a:gd name="connsiteY0" fmla="*/ 0 h 3480331"/>
              <a:gd name="connsiteX1" fmla="*/ 3067050 w 3067050"/>
              <a:gd name="connsiteY1" fmla="*/ 660400 h 3480331"/>
              <a:gd name="connsiteX2" fmla="*/ 3067050 w 3067050"/>
              <a:gd name="connsiteY2" fmla="*/ 2760663 h 3480331"/>
              <a:gd name="connsiteX3" fmla="*/ 152400 w 3067050"/>
              <a:gd name="connsiteY3" fmla="*/ 3480331 h 3480331"/>
              <a:gd name="connsiteX4" fmla="*/ 0 w 3067050"/>
              <a:gd name="connsiteY4" fmla="*/ 0 h 3480331"/>
              <a:gd name="connsiteX0" fmla="*/ 0 w 3067050"/>
              <a:gd name="connsiteY0" fmla="*/ 0 h 3514197"/>
              <a:gd name="connsiteX1" fmla="*/ 3067050 w 3067050"/>
              <a:gd name="connsiteY1" fmla="*/ 660400 h 3514197"/>
              <a:gd name="connsiteX2" fmla="*/ 3067050 w 3067050"/>
              <a:gd name="connsiteY2" fmla="*/ 2760663 h 3514197"/>
              <a:gd name="connsiteX3" fmla="*/ 186266 w 3067050"/>
              <a:gd name="connsiteY3" fmla="*/ 3514197 h 3514197"/>
              <a:gd name="connsiteX4" fmla="*/ 0 w 3067050"/>
              <a:gd name="connsiteY4" fmla="*/ 0 h 3514197"/>
              <a:gd name="connsiteX0" fmla="*/ 0 w 3092450"/>
              <a:gd name="connsiteY0" fmla="*/ 0 h 3556531"/>
              <a:gd name="connsiteX1" fmla="*/ 3092450 w 3092450"/>
              <a:gd name="connsiteY1" fmla="*/ 702734 h 3556531"/>
              <a:gd name="connsiteX2" fmla="*/ 3092450 w 3092450"/>
              <a:gd name="connsiteY2" fmla="*/ 2802997 h 3556531"/>
              <a:gd name="connsiteX3" fmla="*/ 211666 w 3092450"/>
              <a:gd name="connsiteY3" fmla="*/ 3556531 h 3556531"/>
              <a:gd name="connsiteX4" fmla="*/ 0 w 3092450"/>
              <a:gd name="connsiteY4" fmla="*/ 0 h 3556531"/>
              <a:gd name="connsiteX0" fmla="*/ 0 w 3329517"/>
              <a:gd name="connsiteY0" fmla="*/ 0 h 3556531"/>
              <a:gd name="connsiteX1" fmla="*/ 3329517 w 3329517"/>
              <a:gd name="connsiteY1" fmla="*/ 728134 h 3556531"/>
              <a:gd name="connsiteX2" fmla="*/ 3092450 w 3329517"/>
              <a:gd name="connsiteY2" fmla="*/ 2802997 h 3556531"/>
              <a:gd name="connsiteX3" fmla="*/ 211666 w 3329517"/>
              <a:gd name="connsiteY3" fmla="*/ 3556531 h 3556531"/>
              <a:gd name="connsiteX4" fmla="*/ 0 w 3329517"/>
              <a:gd name="connsiteY4" fmla="*/ 0 h 3556531"/>
              <a:gd name="connsiteX0" fmla="*/ 0 w 3752850"/>
              <a:gd name="connsiteY0" fmla="*/ 0 h 3556531"/>
              <a:gd name="connsiteX1" fmla="*/ 3329517 w 3752850"/>
              <a:gd name="connsiteY1" fmla="*/ 728134 h 3556531"/>
              <a:gd name="connsiteX2" fmla="*/ 3752850 w 3752850"/>
              <a:gd name="connsiteY2" fmla="*/ 3209397 h 3556531"/>
              <a:gd name="connsiteX3" fmla="*/ 211666 w 3752850"/>
              <a:gd name="connsiteY3" fmla="*/ 3556531 h 3556531"/>
              <a:gd name="connsiteX4" fmla="*/ 0 w 3752850"/>
              <a:gd name="connsiteY4" fmla="*/ 0 h 3556531"/>
              <a:gd name="connsiteX0" fmla="*/ 0 w 3752850"/>
              <a:gd name="connsiteY0" fmla="*/ 0 h 3556531"/>
              <a:gd name="connsiteX1" fmla="*/ 3329517 w 3752850"/>
              <a:gd name="connsiteY1" fmla="*/ 728134 h 3556531"/>
              <a:gd name="connsiteX2" fmla="*/ 3752850 w 3752850"/>
              <a:gd name="connsiteY2" fmla="*/ 3040063 h 3556531"/>
              <a:gd name="connsiteX3" fmla="*/ 211666 w 3752850"/>
              <a:gd name="connsiteY3" fmla="*/ 3556531 h 3556531"/>
              <a:gd name="connsiteX4" fmla="*/ 0 w 3752850"/>
              <a:gd name="connsiteY4" fmla="*/ 0 h 3556531"/>
              <a:gd name="connsiteX0" fmla="*/ 0 w 3761317"/>
              <a:gd name="connsiteY0" fmla="*/ 0 h 3556531"/>
              <a:gd name="connsiteX1" fmla="*/ 3329517 w 3761317"/>
              <a:gd name="connsiteY1" fmla="*/ 728134 h 3556531"/>
              <a:gd name="connsiteX2" fmla="*/ 3761317 w 3761317"/>
              <a:gd name="connsiteY2" fmla="*/ 2997730 h 3556531"/>
              <a:gd name="connsiteX3" fmla="*/ 211666 w 3761317"/>
              <a:gd name="connsiteY3" fmla="*/ 3556531 h 3556531"/>
              <a:gd name="connsiteX4" fmla="*/ 0 w 3761317"/>
              <a:gd name="connsiteY4" fmla="*/ 0 h 3556531"/>
              <a:gd name="connsiteX0" fmla="*/ 0 w 3761317"/>
              <a:gd name="connsiteY0" fmla="*/ 0 h 3556531"/>
              <a:gd name="connsiteX1" fmla="*/ 3329517 w 3761317"/>
              <a:gd name="connsiteY1" fmla="*/ 635000 h 3556531"/>
              <a:gd name="connsiteX2" fmla="*/ 3761317 w 3761317"/>
              <a:gd name="connsiteY2" fmla="*/ 2997730 h 3556531"/>
              <a:gd name="connsiteX3" fmla="*/ 211666 w 3761317"/>
              <a:gd name="connsiteY3" fmla="*/ 3556531 h 3556531"/>
              <a:gd name="connsiteX4" fmla="*/ 0 w 3761317"/>
              <a:gd name="connsiteY4" fmla="*/ 0 h 3556531"/>
              <a:gd name="connsiteX0" fmla="*/ 0 w 3761317"/>
              <a:gd name="connsiteY0" fmla="*/ 0 h 3556531"/>
              <a:gd name="connsiteX1" fmla="*/ 3473450 w 3761317"/>
              <a:gd name="connsiteY1" fmla="*/ 541867 h 3556531"/>
              <a:gd name="connsiteX2" fmla="*/ 3761317 w 3761317"/>
              <a:gd name="connsiteY2" fmla="*/ 2997730 h 3556531"/>
              <a:gd name="connsiteX3" fmla="*/ 211666 w 3761317"/>
              <a:gd name="connsiteY3" fmla="*/ 3556531 h 3556531"/>
              <a:gd name="connsiteX4" fmla="*/ 0 w 3761317"/>
              <a:gd name="connsiteY4" fmla="*/ 0 h 3556531"/>
              <a:gd name="connsiteX0" fmla="*/ 0 w 3761317"/>
              <a:gd name="connsiteY0" fmla="*/ 0 h 3556531"/>
              <a:gd name="connsiteX1" fmla="*/ 3464984 w 3761317"/>
              <a:gd name="connsiteY1" fmla="*/ 440267 h 3556531"/>
              <a:gd name="connsiteX2" fmla="*/ 3761317 w 3761317"/>
              <a:gd name="connsiteY2" fmla="*/ 2997730 h 3556531"/>
              <a:gd name="connsiteX3" fmla="*/ 211666 w 3761317"/>
              <a:gd name="connsiteY3" fmla="*/ 3556531 h 3556531"/>
              <a:gd name="connsiteX4" fmla="*/ 0 w 3761317"/>
              <a:gd name="connsiteY4" fmla="*/ 0 h 3556531"/>
              <a:gd name="connsiteX0" fmla="*/ 0 w 3854450"/>
              <a:gd name="connsiteY0" fmla="*/ 0 h 3480331"/>
              <a:gd name="connsiteX1" fmla="*/ 3558117 w 3854450"/>
              <a:gd name="connsiteY1" fmla="*/ 364067 h 3480331"/>
              <a:gd name="connsiteX2" fmla="*/ 3854450 w 3854450"/>
              <a:gd name="connsiteY2" fmla="*/ 2921530 h 3480331"/>
              <a:gd name="connsiteX3" fmla="*/ 304799 w 3854450"/>
              <a:gd name="connsiteY3" fmla="*/ 3480331 h 3480331"/>
              <a:gd name="connsiteX4" fmla="*/ 0 w 3854450"/>
              <a:gd name="connsiteY4" fmla="*/ 0 h 3480331"/>
              <a:gd name="connsiteX0" fmla="*/ 0 w 3854450"/>
              <a:gd name="connsiteY0" fmla="*/ 0 h 3480331"/>
              <a:gd name="connsiteX1" fmla="*/ 3558117 w 3854450"/>
              <a:gd name="connsiteY1" fmla="*/ 364067 h 3480331"/>
              <a:gd name="connsiteX2" fmla="*/ 3854450 w 3854450"/>
              <a:gd name="connsiteY2" fmla="*/ 2921530 h 3480331"/>
              <a:gd name="connsiteX3" fmla="*/ 228599 w 3854450"/>
              <a:gd name="connsiteY3" fmla="*/ 3480331 h 3480331"/>
              <a:gd name="connsiteX4" fmla="*/ 0 w 3854450"/>
              <a:gd name="connsiteY4" fmla="*/ 0 h 3480331"/>
              <a:gd name="connsiteX0" fmla="*/ 0 w 3913716"/>
              <a:gd name="connsiteY0" fmla="*/ 0 h 3480331"/>
              <a:gd name="connsiteX1" fmla="*/ 3558117 w 3913716"/>
              <a:gd name="connsiteY1" fmla="*/ 364067 h 3480331"/>
              <a:gd name="connsiteX2" fmla="*/ 3913716 w 3913716"/>
              <a:gd name="connsiteY2" fmla="*/ 2887663 h 3480331"/>
              <a:gd name="connsiteX3" fmla="*/ 228599 w 3913716"/>
              <a:gd name="connsiteY3" fmla="*/ 3480331 h 3480331"/>
              <a:gd name="connsiteX4" fmla="*/ 0 w 3913716"/>
              <a:gd name="connsiteY4" fmla="*/ 0 h 3480331"/>
              <a:gd name="connsiteX0" fmla="*/ 0 w 3922183"/>
              <a:gd name="connsiteY0" fmla="*/ 0 h 3480331"/>
              <a:gd name="connsiteX1" fmla="*/ 3558117 w 3922183"/>
              <a:gd name="connsiteY1" fmla="*/ 364067 h 3480331"/>
              <a:gd name="connsiteX2" fmla="*/ 3922183 w 3922183"/>
              <a:gd name="connsiteY2" fmla="*/ 2929996 h 3480331"/>
              <a:gd name="connsiteX3" fmla="*/ 228599 w 3922183"/>
              <a:gd name="connsiteY3" fmla="*/ 3480331 h 3480331"/>
              <a:gd name="connsiteX4" fmla="*/ 0 w 3922183"/>
              <a:gd name="connsiteY4" fmla="*/ 0 h 3480331"/>
              <a:gd name="connsiteX0" fmla="*/ 0 w 3896783"/>
              <a:gd name="connsiteY0" fmla="*/ 0 h 3480331"/>
              <a:gd name="connsiteX1" fmla="*/ 3558117 w 3896783"/>
              <a:gd name="connsiteY1" fmla="*/ 364067 h 3480331"/>
              <a:gd name="connsiteX2" fmla="*/ 3896783 w 3896783"/>
              <a:gd name="connsiteY2" fmla="*/ 2929996 h 3480331"/>
              <a:gd name="connsiteX3" fmla="*/ 228599 w 3896783"/>
              <a:gd name="connsiteY3" fmla="*/ 3480331 h 3480331"/>
              <a:gd name="connsiteX4" fmla="*/ 0 w 3896783"/>
              <a:gd name="connsiteY4" fmla="*/ 0 h 3480331"/>
              <a:gd name="connsiteX0" fmla="*/ 0 w 3896783"/>
              <a:gd name="connsiteY0" fmla="*/ 0 h 3480331"/>
              <a:gd name="connsiteX1" fmla="*/ 3583517 w 3896783"/>
              <a:gd name="connsiteY1" fmla="*/ 330200 h 3480331"/>
              <a:gd name="connsiteX2" fmla="*/ 3896783 w 3896783"/>
              <a:gd name="connsiteY2" fmla="*/ 2929996 h 3480331"/>
              <a:gd name="connsiteX3" fmla="*/ 228599 w 3896783"/>
              <a:gd name="connsiteY3" fmla="*/ 3480331 h 3480331"/>
              <a:gd name="connsiteX4" fmla="*/ 0 w 3896783"/>
              <a:gd name="connsiteY4" fmla="*/ 0 h 3480331"/>
              <a:gd name="connsiteX0" fmla="*/ 0 w 3871383"/>
              <a:gd name="connsiteY0" fmla="*/ 0 h 3480331"/>
              <a:gd name="connsiteX1" fmla="*/ 3583517 w 3871383"/>
              <a:gd name="connsiteY1" fmla="*/ 330200 h 3480331"/>
              <a:gd name="connsiteX2" fmla="*/ 3871383 w 3871383"/>
              <a:gd name="connsiteY2" fmla="*/ 2955396 h 3480331"/>
              <a:gd name="connsiteX3" fmla="*/ 228599 w 3871383"/>
              <a:gd name="connsiteY3" fmla="*/ 3480331 h 3480331"/>
              <a:gd name="connsiteX4" fmla="*/ 0 w 3871383"/>
              <a:gd name="connsiteY4" fmla="*/ 0 h 3480331"/>
              <a:gd name="connsiteX0" fmla="*/ 0 w 3896783"/>
              <a:gd name="connsiteY0" fmla="*/ 0 h 3480331"/>
              <a:gd name="connsiteX1" fmla="*/ 3583517 w 3896783"/>
              <a:gd name="connsiteY1" fmla="*/ 330200 h 3480331"/>
              <a:gd name="connsiteX2" fmla="*/ 3896783 w 3896783"/>
              <a:gd name="connsiteY2" fmla="*/ 2913063 h 3480331"/>
              <a:gd name="connsiteX3" fmla="*/ 228599 w 3896783"/>
              <a:gd name="connsiteY3" fmla="*/ 3480331 h 3480331"/>
              <a:gd name="connsiteX4" fmla="*/ 0 w 3896783"/>
              <a:gd name="connsiteY4" fmla="*/ 0 h 3480331"/>
              <a:gd name="connsiteX0" fmla="*/ 0 w 3896783"/>
              <a:gd name="connsiteY0" fmla="*/ 0 h 3480331"/>
              <a:gd name="connsiteX1" fmla="*/ 3600450 w 3896783"/>
              <a:gd name="connsiteY1" fmla="*/ 304800 h 3480331"/>
              <a:gd name="connsiteX2" fmla="*/ 3896783 w 3896783"/>
              <a:gd name="connsiteY2" fmla="*/ 2913063 h 3480331"/>
              <a:gd name="connsiteX3" fmla="*/ 228599 w 3896783"/>
              <a:gd name="connsiteY3" fmla="*/ 3480331 h 3480331"/>
              <a:gd name="connsiteX4" fmla="*/ 0 w 3896783"/>
              <a:gd name="connsiteY4" fmla="*/ 0 h 3480331"/>
              <a:gd name="connsiteX0" fmla="*/ 0 w 3913716"/>
              <a:gd name="connsiteY0" fmla="*/ 0 h 3463398"/>
              <a:gd name="connsiteX1" fmla="*/ 3617383 w 3913716"/>
              <a:gd name="connsiteY1" fmla="*/ 287867 h 3463398"/>
              <a:gd name="connsiteX2" fmla="*/ 3913716 w 3913716"/>
              <a:gd name="connsiteY2" fmla="*/ 2896130 h 3463398"/>
              <a:gd name="connsiteX3" fmla="*/ 245532 w 3913716"/>
              <a:gd name="connsiteY3" fmla="*/ 3463398 h 3463398"/>
              <a:gd name="connsiteX4" fmla="*/ 0 w 3913716"/>
              <a:gd name="connsiteY4" fmla="*/ 0 h 3463398"/>
              <a:gd name="connsiteX0" fmla="*/ 0 w 3913716"/>
              <a:gd name="connsiteY0" fmla="*/ 0 h 3539598"/>
              <a:gd name="connsiteX1" fmla="*/ 3617383 w 3913716"/>
              <a:gd name="connsiteY1" fmla="*/ 287867 h 3539598"/>
              <a:gd name="connsiteX2" fmla="*/ 3913716 w 3913716"/>
              <a:gd name="connsiteY2" fmla="*/ 2896130 h 3539598"/>
              <a:gd name="connsiteX3" fmla="*/ 253998 w 3913716"/>
              <a:gd name="connsiteY3" fmla="*/ 3539598 h 3539598"/>
              <a:gd name="connsiteX4" fmla="*/ 0 w 3913716"/>
              <a:gd name="connsiteY4" fmla="*/ 0 h 3539598"/>
              <a:gd name="connsiteX0" fmla="*/ 0 w 3913716"/>
              <a:gd name="connsiteY0" fmla="*/ 0 h 3514198"/>
              <a:gd name="connsiteX1" fmla="*/ 3617383 w 3913716"/>
              <a:gd name="connsiteY1" fmla="*/ 287867 h 3514198"/>
              <a:gd name="connsiteX2" fmla="*/ 3913716 w 3913716"/>
              <a:gd name="connsiteY2" fmla="*/ 2896130 h 3514198"/>
              <a:gd name="connsiteX3" fmla="*/ 220132 w 3913716"/>
              <a:gd name="connsiteY3" fmla="*/ 3514198 h 3514198"/>
              <a:gd name="connsiteX4" fmla="*/ 0 w 3913716"/>
              <a:gd name="connsiteY4" fmla="*/ 0 h 3514198"/>
              <a:gd name="connsiteX0" fmla="*/ 0 w 3898476"/>
              <a:gd name="connsiteY0" fmla="*/ 0 h 3544678"/>
              <a:gd name="connsiteX1" fmla="*/ 3602143 w 3898476"/>
              <a:gd name="connsiteY1" fmla="*/ 318347 h 3544678"/>
              <a:gd name="connsiteX2" fmla="*/ 3898476 w 3898476"/>
              <a:gd name="connsiteY2" fmla="*/ 2926610 h 3544678"/>
              <a:gd name="connsiteX3" fmla="*/ 204892 w 3898476"/>
              <a:gd name="connsiteY3" fmla="*/ 3544678 h 3544678"/>
              <a:gd name="connsiteX4" fmla="*/ 0 w 3898476"/>
              <a:gd name="connsiteY4" fmla="*/ 0 h 354467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5061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5061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2775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20132 w 3944196"/>
              <a:gd name="connsiteY3" fmla="*/ 3537058 h 3537058"/>
              <a:gd name="connsiteX4" fmla="*/ 0 w 3944196"/>
              <a:gd name="connsiteY4" fmla="*/ 0 h 3537058"/>
              <a:gd name="connsiteX0" fmla="*/ 0 w 3959436"/>
              <a:gd name="connsiteY0" fmla="*/ 0 h 3537058"/>
              <a:gd name="connsiteX1" fmla="*/ 3647863 w 3959436"/>
              <a:gd name="connsiteY1" fmla="*/ 310727 h 3537058"/>
              <a:gd name="connsiteX2" fmla="*/ 3959436 w 3959436"/>
              <a:gd name="connsiteY2" fmla="*/ 2941850 h 3537058"/>
              <a:gd name="connsiteX3" fmla="*/ 220132 w 3959436"/>
              <a:gd name="connsiteY3" fmla="*/ 3537058 h 3537058"/>
              <a:gd name="connsiteX4" fmla="*/ 0 w 3959436"/>
              <a:gd name="connsiteY4" fmla="*/ 0 h 3537058"/>
              <a:gd name="connsiteX0" fmla="*/ 0 w 3936576"/>
              <a:gd name="connsiteY0" fmla="*/ 0 h 3537058"/>
              <a:gd name="connsiteX1" fmla="*/ 3647863 w 3936576"/>
              <a:gd name="connsiteY1" fmla="*/ 310727 h 3537058"/>
              <a:gd name="connsiteX2" fmla="*/ 3936576 w 3936576"/>
              <a:gd name="connsiteY2" fmla="*/ 2934230 h 3537058"/>
              <a:gd name="connsiteX3" fmla="*/ 220132 w 3936576"/>
              <a:gd name="connsiteY3" fmla="*/ 3537058 h 3537058"/>
              <a:gd name="connsiteX4" fmla="*/ 0 w 393657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2013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896130 h 3537058"/>
              <a:gd name="connsiteX3" fmla="*/ 22013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295487 h 3537058"/>
              <a:gd name="connsiteX2" fmla="*/ 3944196 w 3944196"/>
              <a:gd name="connsiteY2" fmla="*/ 2896130 h 3537058"/>
              <a:gd name="connsiteX3" fmla="*/ 220132 w 3944196"/>
              <a:gd name="connsiteY3" fmla="*/ 3537058 h 3537058"/>
              <a:gd name="connsiteX4" fmla="*/ 0 w 3944196"/>
              <a:gd name="connsiteY4" fmla="*/ 0 h 3537058"/>
              <a:gd name="connsiteX0" fmla="*/ 0 w 3922424"/>
              <a:gd name="connsiteY0" fmla="*/ 0 h 3645915"/>
              <a:gd name="connsiteX1" fmla="*/ 3626091 w 3922424"/>
              <a:gd name="connsiteY1" fmla="*/ 404344 h 3645915"/>
              <a:gd name="connsiteX2" fmla="*/ 3922424 w 3922424"/>
              <a:gd name="connsiteY2" fmla="*/ 3004987 h 3645915"/>
              <a:gd name="connsiteX3" fmla="*/ 198360 w 3922424"/>
              <a:gd name="connsiteY3" fmla="*/ 3645915 h 3645915"/>
              <a:gd name="connsiteX4" fmla="*/ 0 w 3922424"/>
              <a:gd name="connsiteY4" fmla="*/ 0 h 3645915"/>
              <a:gd name="connsiteX0" fmla="*/ 0 w 3955082"/>
              <a:gd name="connsiteY0" fmla="*/ 0 h 3569715"/>
              <a:gd name="connsiteX1" fmla="*/ 3658749 w 3955082"/>
              <a:gd name="connsiteY1" fmla="*/ 328144 h 3569715"/>
              <a:gd name="connsiteX2" fmla="*/ 3955082 w 3955082"/>
              <a:gd name="connsiteY2" fmla="*/ 2928787 h 3569715"/>
              <a:gd name="connsiteX3" fmla="*/ 231018 w 3955082"/>
              <a:gd name="connsiteY3" fmla="*/ 3569715 h 3569715"/>
              <a:gd name="connsiteX4" fmla="*/ 0 w 3955082"/>
              <a:gd name="connsiteY4" fmla="*/ 0 h 3569715"/>
              <a:gd name="connsiteX0" fmla="*/ 0 w 3944196"/>
              <a:gd name="connsiteY0" fmla="*/ 0 h 3580601"/>
              <a:gd name="connsiteX1" fmla="*/ 3647863 w 3944196"/>
              <a:gd name="connsiteY1" fmla="*/ 339030 h 3580601"/>
              <a:gd name="connsiteX2" fmla="*/ 3944196 w 3944196"/>
              <a:gd name="connsiteY2" fmla="*/ 2939673 h 3580601"/>
              <a:gd name="connsiteX3" fmla="*/ 220132 w 3944196"/>
              <a:gd name="connsiteY3" fmla="*/ 3580601 h 3580601"/>
              <a:gd name="connsiteX4" fmla="*/ 0 w 3944196"/>
              <a:gd name="connsiteY4" fmla="*/ 0 h 3580601"/>
              <a:gd name="connsiteX0" fmla="*/ 0 w 3944196"/>
              <a:gd name="connsiteY0" fmla="*/ 0 h 3580601"/>
              <a:gd name="connsiteX1" fmla="*/ 3811149 w 3944196"/>
              <a:gd name="connsiteY1" fmla="*/ 284602 h 3580601"/>
              <a:gd name="connsiteX2" fmla="*/ 3944196 w 3944196"/>
              <a:gd name="connsiteY2" fmla="*/ 2939673 h 3580601"/>
              <a:gd name="connsiteX3" fmla="*/ 220132 w 3944196"/>
              <a:gd name="connsiteY3" fmla="*/ 3580601 h 3580601"/>
              <a:gd name="connsiteX4" fmla="*/ 0 w 3944196"/>
              <a:gd name="connsiteY4" fmla="*/ 0 h 3580601"/>
              <a:gd name="connsiteX0" fmla="*/ 0 w 3944196"/>
              <a:gd name="connsiteY0" fmla="*/ 0 h 3580601"/>
              <a:gd name="connsiteX1" fmla="*/ 3724063 w 3944196"/>
              <a:gd name="connsiteY1" fmla="*/ 175745 h 3580601"/>
              <a:gd name="connsiteX2" fmla="*/ 3944196 w 3944196"/>
              <a:gd name="connsiteY2" fmla="*/ 2939673 h 3580601"/>
              <a:gd name="connsiteX3" fmla="*/ 220132 w 3944196"/>
              <a:gd name="connsiteY3" fmla="*/ 3580601 h 3580601"/>
              <a:gd name="connsiteX4" fmla="*/ 0 w 3944196"/>
              <a:gd name="connsiteY4" fmla="*/ 0 h 3580601"/>
              <a:gd name="connsiteX0" fmla="*/ 0 w 3944196"/>
              <a:gd name="connsiteY0" fmla="*/ 0 h 3580601"/>
              <a:gd name="connsiteX1" fmla="*/ 3702292 w 3944196"/>
              <a:gd name="connsiteY1" fmla="*/ 153973 h 3580601"/>
              <a:gd name="connsiteX2" fmla="*/ 3944196 w 3944196"/>
              <a:gd name="connsiteY2" fmla="*/ 2939673 h 3580601"/>
              <a:gd name="connsiteX3" fmla="*/ 220132 w 3944196"/>
              <a:gd name="connsiteY3" fmla="*/ 3580601 h 3580601"/>
              <a:gd name="connsiteX4" fmla="*/ 0 w 3944196"/>
              <a:gd name="connsiteY4" fmla="*/ 0 h 3580601"/>
              <a:gd name="connsiteX0" fmla="*/ 0 w 3944196"/>
              <a:gd name="connsiteY0" fmla="*/ 0 h 3580601"/>
              <a:gd name="connsiteX1" fmla="*/ 3724063 w 3944196"/>
              <a:gd name="connsiteY1" fmla="*/ 153973 h 3580601"/>
              <a:gd name="connsiteX2" fmla="*/ 3944196 w 3944196"/>
              <a:gd name="connsiteY2" fmla="*/ 2939673 h 3580601"/>
              <a:gd name="connsiteX3" fmla="*/ 220132 w 3944196"/>
              <a:gd name="connsiteY3" fmla="*/ 3580601 h 3580601"/>
              <a:gd name="connsiteX4" fmla="*/ 0 w 3944196"/>
              <a:gd name="connsiteY4" fmla="*/ 0 h 3580601"/>
              <a:gd name="connsiteX0" fmla="*/ 0 w 3944196"/>
              <a:gd name="connsiteY0" fmla="*/ 0 h 3613258"/>
              <a:gd name="connsiteX1" fmla="*/ 3724063 w 3944196"/>
              <a:gd name="connsiteY1" fmla="*/ 186630 h 3613258"/>
              <a:gd name="connsiteX2" fmla="*/ 3944196 w 3944196"/>
              <a:gd name="connsiteY2" fmla="*/ 2972330 h 3613258"/>
              <a:gd name="connsiteX3" fmla="*/ 220132 w 3944196"/>
              <a:gd name="connsiteY3" fmla="*/ 3613258 h 3613258"/>
              <a:gd name="connsiteX4" fmla="*/ 0 w 3944196"/>
              <a:gd name="connsiteY4" fmla="*/ 0 h 3613258"/>
              <a:gd name="connsiteX0" fmla="*/ 0 w 3922424"/>
              <a:gd name="connsiteY0" fmla="*/ 0 h 3591487"/>
              <a:gd name="connsiteX1" fmla="*/ 3702291 w 3922424"/>
              <a:gd name="connsiteY1" fmla="*/ 164859 h 3591487"/>
              <a:gd name="connsiteX2" fmla="*/ 3922424 w 3922424"/>
              <a:gd name="connsiteY2" fmla="*/ 2950559 h 3591487"/>
              <a:gd name="connsiteX3" fmla="*/ 198360 w 3922424"/>
              <a:gd name="connsiteY3" fmla="*/ 3591487 h 3591487"/>
              <a:gd name="connsiteX4" fmla="*/ 0 w 3922424"/>
              <a:gd name="connsiteY4" fmla="*/ 0 h 3591487"/>
              <a:gd name="connsiteX0" fmla="*/ 0 w 3944196"/>
              <a:gd name="connsiteY0" fmla="*/ 0 h 3591487"/>
              <a:gd name="connsiteX1" fmla="*/ 3724063 w 3944196"/>
              <a:gd name="connsiteY1" fmla="*/ 164859 h 3591487"/>
              <a:gd name="connsiteX2" fmla="*/ 3944196 w 3944196"/>
              <a:gd name="connsiteY2" fmla="*/ 2950559 h 3591487"/>
              <a:gd name="connsiteX3" fmla="*/ 220132 w 3944196"/>
              <a:gd name="connsiteY3" fmla="*/ 3591487 h 3591487"/>
              <a:gd name="connsiteX4" fmla="*/ 0 w 3944196"/>
              <a:gd name="connsiteY4" fmla="*/ 0 h 3591487"/>
              <a:gd name="connsiteX0" fmla="*/ 0 w 3944196"/>
              <a:gd name="connsiteY0" fmla="*/ 0 h 3580601"/>
              <a:gd name="connsiteX1" fmla="*/ 3724063 w 3944196"/>
              <a:gd name="connsiteY1" fmla="*/ 164859 h 3580601"/>
              <a:gd name="connsiteX2" fmla="*/ 3944196 w 3944196"/>
              <a:gd name="connsiteY2" fmla="*/ 2950559 h 3580601"/>
              <a:gd name="connsiteX3" fmla="*/ 263675 w 3944196"/>
              <a:gd name="connsiteY3" fmla="*/ 3580601 h 3580601"/>
              <a:gd name="connsiteX4" fmla="*/ 0 w 3944196"/>
              <a:gd name="connsiteY4" fmla="*/ 0 h 3580601"/>
              <a:gd name="connsiteX0" fmla="*/ 0 w 3944196"/>
              <a:gd name="connsiteY0" fmla="*/ 0 h 3526172"/>
              <a:gd name="connsiteX1" fmla="*/ 3724063 w 3944196"/>
              <a:gd name="connsiteY1" fmla="*/ 164859 h 3526172"/>
              <a:gd name="connsiteX2" fmla="*/ 3944196 w 3944196"/>
              <a:gd name="connsiteY2" fmla="*/ 2950559 h 3526172"/>
              <a:gd name="connsiteX3" fmla="*/ 209246 w 3944196"/>
              <a:gd name="connsiteY3" fmla="*/ 3526172 h 3526172"/>
              <a:gd name="connsiteX4" fmla="*/ 0 w 3944196"/>
              <a:gd name="connsiteY4" fmla="*/ 0 h 3526172"/>
              <a:gd name="connsiteX0" fmla="*/ 0 w 3944196"/>
              <a:gd name="connsiteY0" fmla="*/ 0 h 3504401"/>
              <a:gd name="connsiteX1" fmla="*/ 3724063 w 3944196"/>
              <a:gd name="connsiteY1" fmla="*/ 164859 h 3504401"/>
              <a:gd name="connsiteX2" fmla="*/ 3944196 w 3944196"/>
              <a:gd name="connsiteY2" fmla="*/ 2950559 h 3504401"/>
              <a:gd name="connsiteX3" fmla="*/ 176589 w 3944196"/>
              <a:gd name="connsiteY3" fmla="*/ 3504401 h 3504401"/>
              <a:gd name="connsiteX4" fmla="*/ 0 w 3944196"/>
              <a:gd name="connsiteY4" fmla="*/ 0 h 3504401"/>
              <a:gd name="connsiteX0" fmla="*/ 0 w 3987739"/>
              <a:gd name="connsiteY0" fmla="*/ 0 h 3504401"/>
              <a:gd name="connsiteX1" fmla="*/ 3724063 w 3987739"/>
              <a:gd name="connsiteY1" fmla="*/ 164859 h 3504401"/>
              <a:gd name="connsiteX2" fmla="*/ 3987739 w 3987739"/>
              <a:gd name="connsiteY2" fmla="*/ 2885245 h 3504401"/>
              <a:gd name="connsiteX3" fmla="*/ 176589 w 3987739"/>
              <a:gd name="connsiteY3" fmla="*/ 3504401 h 3504401"/>
              <a:gd name="connsiteX4" fmla="*/ 0 w 3987739"/>
              <a:gd name="connsiteY4" fmla="*/ 0 h 3504401"/>
              <a:gd name="connsiteX0" fmla="*/ 0 w 3987739"/>
              <a:gd name="connsiteY0" fmla="*/ 0 h 3504401"/>
              <a:gd name="connsiteX1" fmla="*/ 3724063 w 3987739"/>
              <a:gd name="connsiteY1" fmla="*/ 164859 h 3504401"/>
              <a:gd name="connsiteX2" fmla="*/ 3987739 w 3987739"/>
              <a:gd name="connsiteY2" fmla="*/ 2830816 h 3504401"/>
              <a:gd name="connsiteX3" fmla="*/ 176589 w 3987739"/>
              <a:gd name="connsiteY3" fmla="*/ 3504401 h 3504401"/>
              <a:gd name="connsiteX4" fmla="*/ 0 w 3987739"/>
              <a:gd name="connsiteY4" fmla="*/ 0 h 3504401"/>
              <a:gd name="connsiteX0" fmla="*/ 0 w 3987739"/>
              <a:gd name="connsiteY0" fmla="*/ 0 h 3504401"/>
              <a:gd name="connsiteX1" fmla="*/ 3724063 w 3987739"/>
              <a:gd name="connsiteY1" fmla="*/ 164859 h 3504401"/>
              <a:gd name="connsiteX2" fmla="*/ 3987739 w 3987739"/>
              <a:gd name="connsiteY2" fmla="*/ 2863473 h 3504401"/>
              <a:gd name="connsiteX3" fmla="*/ 176589 w 3987739"/>
              <a:gd name="connsiteY3" fmla="*/ 3504401 h 3504401"/>
              <a:gd name="connsiteX4" fmla="*/ 0 w 3987739"/>
              <a:gd name="connsiteY4" fmla="*/ 0 h 3504401"/>
              <a:gd name="connsiteX0" fmla="*/ 0 w 3998624"/>
              <a:gd name="connsiteY0" fmla="*/ 0 h 3504401"/>
              <a:gd name="connsiteX1" fmla="*/ 3724063 w 3998624"/>
              <a:gd name="connsiteY1" fmla="*/ 164859 h 3504401"/>
              <a:gd name="connsiteX2" fmla="*/ 3998624 w 3998624"/>
              <a:gd name="connsiteY2" fmla="*/ 2830816 h 3504401"/>
              <a:gd name="connsiteX3" fmla="*/ 176589 w 3998624"/>
              <a:gd name="connsiteY3" fmla="*/ 3504401 h 3504401"/>
              <a:gd name="connsiteX4" fmla="*/ 0 w 3998624"/>
              <a:gd name="connsiteY4" fmla="*/ 0 h 3504401"/>
              <a:gd name="connsiteX0" fmla="*/ 0 w 3998624"/>
              <a:gd name="connsiteY0" fmla="*/ 0 h 3526172"/>
              <a:gd name="connsiteX1" fmla="*/ 3724063 w 3998624"/>
              <a:gd name="connsiteY1" fmla="*/ 164859 h 3526172"/>
              <a:gd name="connsiteX2" fmla="*/ 3998624 w 3998624"/>
              <a:gd name="connsiteY2" fmla="*/ 2830816 h 3526172"/>
              <a:gd name="connsiteX3" fmla="*/ 187475 w 3998624"/>
              <a:gd name="connsiteY3" fmla="*/ 3526172 h 3526172"/>
              <a:gd name="connsiteX4" fmla="*/ 0 w 3998624"/>
              <a:gd name="connsiteY4" fmla="*/ 0 h 3526172"/>
              <a:gd name="connsiteX0" fmla="*/ 0 w 4020396"/>
              <a:gd name="connsiteY0" fmla="*/ 0 h 3537058"/>
              <a:gd name="connsiteX1" fmla="*/ 3745835 w 4020396"/>
              <a:gd name="connsiteY1" fmla="*/ 175745 h 3537058"/>
              <a:gd name="connsiteX2" fmla="*/ 4020396 w 4020396"/>
              <a:gd name="connsiteY2" fmla="*/ 2841702 h 3537058"/>
              <a:gd name="connsiteX3" fmla="*/ 209247 w 4020396"/>
              <a:gd name="connsiteY3" fmla="*/ 3537058 h 3537058"/>
              <a:gd name="connsiteX4" fmla="*/ 0 w 4020396"/>
              <a:gd name="connsiteY4" fmla="*/ 0 h 353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0396" h="3537058">
                <a:moveTo>
                  <a:pt x="0" y="0"/>
                </a:moveTo>
                <a:lnTo>
                  <a:pt x="3745835" y="175745"/>
                </a:lnTo>
                <a:lnTo>
                  <a:pt x="4020396" y="2841702"/>
                </a:lnTo>
                <a:lnTo>
                  <a:pt x="209247" y="353705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scene3d>
            <a:camera prst="orthographicFront">
              <a:rot lat="1800000" lon="2400000" rev="600000"/>
            </a:camera>
            <a:lightRig rig="threePt" dir="t"/>
          </a:scene3d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893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2289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72883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_CONTATO E REDE 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="" xmlns:a16="http://schemas.microsoft.com/office/drawing/2014/main" id="{8E2084F8-49CF-4463-A562-A89A1AED2A43}"/>
              </a:ext>
            </a:extLst>
          </p:cNvPr>
          <p:cNvSpPr/>
          <p:nvPr userDrawn="1"/>
        </p:nvSpPr>
        <p:spPr>
          <a:xfrm>
            <a:off x="4019888" y="1750488"/>
            <a:ext cx="4152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>
                    <a:lumMod val="65000"/>
                  </a:prstClr>
                </a:solidFill>
              </a:rPr>
              <a:t>gov.br/inep</a:t>
            </a:r>
            <a:endParaRPr lang="en-US" sz="2800" b="1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16" name="Imagem 15">
            <a:hlinkClick r:id="rId2"/>
            <a:extLst>
              <a:ext uri="{FF2B5EF4-FFF2-40B4-BE49-F238E27FC236}">
                <a16:creationId xmlns="" xmlns:a16="http://schemas.microsoft.com/office/drawing/2014/main" id="{CDD86D18-F7C0-45E7-A614-4DB24DE94E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02" y="2887211"/>
            <a:ext cx="360026" cy="361460"/>
          </a:xfrm>
          <a:prstGeom prst="rect">
            <a:avLst/>
          </a:prstGeom>
        </p:spPr>
      </p:pic>
      <p:pic>
        <p:nvPicPr>
          <p:cNvPr id="17" name="Imagem 16">
            <a:hlinkClick r:id="rId4"/>
            <a:extLst>
              <a:ext uri="{FF2B5EF4-FFF2-40B4-BE49-F238E27FC236}">
                <a16:creationId xmlns="" xmlns:a16="http://schemas.microsoft.com/office/drawing/2014/main" id="{53C01B81-5BFE-45AC-8C1B-CE311677113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486" y="2892501"/>
            <a:ext cx="170544" cy="365048"/>
          </a:xfrm>
          <a:prstGeom prst="rect">
            <a:avLst/>
          </a:prstGeom>
        </p:spPr>
      </p:pic>
      <p:pic>
        <p:nvPicPr>
          <p:cNvPr id="18" name="Imagem 17">
            <a:hlinkClick r:id="rId7"/>
            <a:extLst>
              <a:ext uri="{FF2B5EF4-FFF2-40B4-BE49-F238E27FC236}">
                <a16:creationId xmlns="" xmlns:a16="http://schemas.microsoft.com/office/drawing/2014/main" id="{D1032281-3EAF-4C23-BF22-1D2E7CAFE6A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216" y="2927312"/>
            <a:ext cx="363600" cy="295425"/>
          </a:xfrm>
          <a:prstGeom prst="rect">
            <a:avLst/>
          </a:prstGeom>
        </p:spPr>
      </p:pic>
      <p:pic>
        <p:nvPicPr>
          <p:cNvPr id="19" name="Imagem 18">
            <a:hlinkClick r:id="rId9"/>
            <a:extLst>
              <a:ext uri="{FF2B5EF4-FFF2-40B4-BE49-F238E27FC236}">
                <a16:creationId xmlns="" xmlns:a16="http://schemas.microsoft.com/office/drawing/2014/main" id="{8C184422-5FBB-4834-ACCE-221D17A60F7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002" y="2902637"/>
            <a:ext cx="450000" cy="313601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="" xmlns:a16="http://schemas.microsoft.com/office/drawing/2014/main" id="{D323B3BA-131D-4EAC-B8A6-E34EC63C12C3}"/>
              </a:ext>
            </a:extLst>
          </p:cNvPr>
          <p:cNvSpPr/>
          <p:nvPr userDrawn="1"/>
        </p:nvSpPr>
        <p:spPr>
          <a:xfrm>
            <a:off x="2380354" y="3982195"/>
            <a:ext cx="30405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rgbClr val="B6B4AC"/>
                </a:solidFill>
              </a:rPr>
              <a:t>FALE CONOSCO</a:t>
            </a:r>
            <a:endParaRPr lang="en-US" sz="1400" b="1" dirty="0">
              <a:solidFill>
                <a:srgbClr val="B6B4AC"/>
              </a:solidFill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="" xmlns:a16="http://schemas.microsoft.com/office/drawing/2014/main" id="{E117190C-9C3B-4F3A-9C16-705CE019CECE}"/>
              </a:ext>
            </a:extLst>
          </p:cNvPr>
          <p:cNvSpPr/>
          <p:nvPr userDrawn="1"/>
        </p:nvSpPr>
        <p:spPr>
          <a:xfrm>
            <a:off x="2380354" y="4329303"/>
            <a:ext cx="30405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solidFill>
                  <a:srgbClr val="B6B4AC"/>
                </a:solidFill>
              </a:rPr>
              <a:t>0800 616161</a:t>
            </a:r>
            <a:endParaRPr lang="en-US" sz="1400" dirty="0">
              <a:solidFill>
                <a:srgbClr val="B6B4AC"/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C626BFCF-6D28-490B-BE05-8608096BF1BC}"/>
              </a:ext>
            </a:extLst>
          </p:cNvPr>
          <p:cNvSpPr/>
          <p:nvPr userDrawn="1"/>
        </p:nvSpPr>
        <p:spPr>
          <a:xfrm>
            <a:off x="2380354" y="4605187"/>
            <a:ext cx="30405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solidFill>
                  <a:srgbClr val="B6B4AC"/>
                </a:solidFill>
              </a:rPr>
              <a:t>Autoatendimento</a:t>
            </a:r>
            <a:endParaRPr lang="en-US" sz="1400" dirty="0">
              <a:solidFill>
                <a:srgbClr val="B6B4AC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582717" y="2043551"/>
            <a:ext cx="11026566" cy="0"/>
            <a:chOff x="1062707" y="2043551"/>
            <a:chExt cx="11026566" cy="0"/>
          </a:xfrm>
        </p:grpSpPr>
        <p:cxnSp>
          <p:nvCxnSpPr>
            <p:cNvPr id="20" name="Conector reto 19">
              <a:extLst>
                <a:ext uri="{FF2B5EF4-FFF2-40B4-BE49-F238E27FC236}">
                  <a16:creationId xmlns="" xmlns:a16="http://schemas.microsoft.com/office/drawing/2014/main" id="{035A87E9-B619-4BB2-9FAB-E71F8C0E0C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62707" y="2043551"/>
              <a:ext cx="4100119" cy="0"/>
            </a:xfrm>
            <a:prstGeom prst="line">
              <a:avLst/>
            </a:prstGeom>
            <a:ln w="28575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>
              <a:extLst>
                <a:ext uri="{FF2B5EF4-FFF2-40B4-BE49-F238E27FC236}">
                  <a16:creationId xmlns="" xmlns:a16="http://schemas.microsoft.com/office/drawing/2014/main" id="{C64B4879-23BB-49FE-9780-7A0D2F8684F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961445" y="2043551"/>
              <a:ext cx="4127828" cy="0"/>
            </a:xfrm>
            <a:prstGeom prst="line">
              <a:avLst/>
            </a:prstGeom>
            <a:ln w="28575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279560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8731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3260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xmlns="" id="{10C8881C-4EC3-0D43-BA73-57A5B683D40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73099" y="1306286"/>
            <a:ext cx="10756899" cy="4713514"/>
          </a:xfrm>
          <a:prstGeom prst="rect">
            <a:avLst/>
          </a:prstGeom>
        </p:spPr>
        <p:txBody>
          <a:bodyPr/>
          <a:lstStyle>
            <a:lvl1pPr marL="0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 </a:t>
            </a:r>
            <a:r>
              <a:rPr lang="pt-BR" dirty="0" err="1"/>
              <a:t>aojsCPÓsksçpkDPSCKáksçk;sdAKc</a:t>
            </a:r>
            <a:r>
              <a:rPr lang="pt-BR" dirty="0"/>
              <a:t>; ‘</a:t>
            </a:r>
            <a:r>
              <a:rPr lang="pt-BR" dirty="0" err="1"/>
              <a:t>pK’SCKascSC</a:t>
            </a:r>
            <a:endParaRPr lang="pt-BR" dirty="0"/>
          </a:p>
          <a:p>
            <a:pPr lvl="1"/>
            <a:r>
              <a:rPr lang="pt-BR" dirty="0"/>
              <a:t>Segundo nível</a:t>
            </a:r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xmlns="" id="{2B2ACCF3-19FD-C549-9D9F-848B964AE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163287"/>
            <a:ext cx="11005457" cy="468084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81292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7066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image" Target="../media/image6.jpeg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26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slideLayout" Target="../slideLayouts/slideLayout61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Relationship Id="rId27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19E5C8EE-DEE3-4E32-93D1-BF0D5783F66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991" y="6479728"/>
            <a:ext cx="842450" cy="288618"/>
          </a:xfrm>
          <a:prstGeom prst="rect">
            <a:avLst/>
          </a:prstGeom>
        </p:spPr>
      </p:pic>
      <p:cxnSp>
        <p:nvCxnSpPr>
          <p:cNvPr id="10" name="Conector reto 9">
            <a:extLst>
              <a:ext uri="{FF2B5EF4-FFF2-40B4-BE49-F238E27FC236}">
                <a16:creationId xmlns:a16="http://schemas.microsoft.com/office/drawing/2014/main" xmlns="" id="{32785AFD-39B6-4F07-AD23-04335D7DB00A}"/>
              </a:ext>
            </a:extLst>
          </p:cNvPr>
          <p:cNvCxnSpPr/>
          <p:nvPr userDrawn="1"/>
        </p:nvCxnSpPr>
        <p:spPr>
          <a:xfrm>
            <a:off x="0" y="6592140"/>
            <a:ext cx="11052672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xmlns="" id="{32785AFD-39B6-4F07-AD23-04335D7DB00A}"/>
              </a:ext>
            </a:extLst>
          </p:cNvPr>
          <p:cNvCxnSpPr/>
          <p:nvPr userDrawn="1"/>
        </p:nvCxnSpPr>
        <p:spPr>
          <a:xfrm>
            <a:off x="0" y="637251"/>
            <a:ext cx="1229360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25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57" r:id="rId2"/>
    <p:sldLayoutId id="2147483649" r:id="rId3"/>
    <p:sldLayoutId id="2147483650" r:id="rId4"/>
    <p:sldLayoutId id="2147483689" r:id="rId5"/>
    <p:sldLayoutId id="2147483657" r:id="rId6"/>
    <p:sldLayoutId id="2147483726" r:id="rId7"/>
    <p:sldLayoutId id="2147483795" r:id="rId8"/>
    <p:sldLayoutId id="214748379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Text">
            <a:extLst>
              <a:ext uri="{FF2B5EF4-FFF2-40B4-BE49-F238E27FC236}">
                <a16:creationId xmlns:a16="http://schemas.microsoft.com/office/drawing/2014/main" xmlns="" id="{892148A9-9435-4769-A104-D5ECF63CA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1750"/>
            <a:ext cx="121920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xmlns="" id="{080CECB9-D756-434C-800B-84CED8093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2254250"/>
            <a:ext cx="12192000" cy="460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69561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</p:sldLayoutIdLst>
  <p:hf hdr="0" dt="0"/>
  <p:txStyles>
    <p:titleStyle>
      <a:lvl1pPr algn="ctr" defTabSz="829361" rtl="0" eaLnBrk="1" latinLnBrk="0" hangingPunct="1">
        <a:spcBef>
          <a:spcPct val="0"/>
        </a:spcBef>
        <a:buNone/>
        <a:defRPr sz="399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1010" indent="-311010" algn="l" defTabSz="8293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2" kern="1200">
          <a:solidFill>
            <a:schemeClr val="tx1"/>
          </a:solidFill>
          <a:latin typeface="+mn-lt"/>
          <a:ea typeface="+mn-ea"/>
          <a:cs typeface="+mn-cs"/>
        </a:defRPr>
      </a:lvl1pPr>
      <a:lvl2pPr marL="673856" indent="-259175" algn="l" defTabSz="829361" rtl="0" eaLnBrk="1" latinLnBrk="0" hangingPunct="1">
        <a:spcBef>
          <a:spcPct val="20000"/>
        </a:spcBef>
        <a:buFont typeface="Arial" panose="020B0604020202020204" pitchFamily="34" charset="0"/>
        <a:buChar char="–"/>
        <a:defRPr sz="25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701" indent="-207340" algn="l" defTabSz="8293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3pPr>
      <a:lvl4pPr marL="1451381" indent="-207340" algn="l" defTabSz="829361" rtl="0" eaLnBrk="1" latinLnBrk="0" hangingPunct="1">
        <a:spcBef>
          <a:spcPct val="20000"/>
        </a:spcBef>
        <a:buFont typeface="Arial" panose="020B0604020202020204" pitchFamily="34" charset="0"/>
        <a:buChar char="–"/>
        <a:defRPr sz="1814" kern="1200">
          <a:solidFill>
            <a:schemeClr val="tx1"/>
          </a:solidFill>
          <a:latin typeface="+mn-lt"/>
          <a:ea typeface="+mn-ea"/>
          <a:cs typeface="+mn-cs"/>
        </a:defRPr>
      </a:lvl4pPr>
      <a:lvl5pPr marL="1866062" indent="-207340" algn="l" defTabSz="829361" rtl="0" eaLnBrk="1" latinLnBrk="0" hangingPunct="1">
        <a:spcBef>
          <a:spcPct val="20000"/>
        </a:spcBef>
        <a:buFont typeface="Arial" panose="020B0604020202020204" pitchFamily="34" charset="0"/>
        <a:buChar char="»"/>
        <a:defRPr sz="1814" kern="1200">
          <a:solidFill>
            <a:schemeClr val="tx1"/>
          </a:solidFill>
          <a:latin typeface="+mn-lt"/>
          <a:ea typeface="+mn-ea"/>
          <a:cs typeface="+mn-cs"/>
        </a:defRPr>
      </a:lvl5pPr>
      <a:lvl6pPr marL="2280742" indent="-207340" algn="l" defTabSz="829361" rtl="0" eaLnBrk="1" latinLnBrk="0" hangingPunct="1">
        <a:spcBef>
          <a:spcPct val="20000"/>
        </a:spcBef>
        <a:buFont typeface="Arial" panose="020B0604020202020204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6pPr>
      <a:lvl7pPr marL="2695423" indent="-207340" algn="l" defTabSz="829361" rtl="0" eaLnBrk="1" latinLnBrk="0" hangingPunct="1">
        <a:spcBef>
          <a:spcPct val="20000"/>
        </a:spcBef>
        <a:buFont typeface="Arial" panose="020B0604020202020204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7pPr>
      <a:lvl8pPr marL="3110103" indent="-207340" algn="l" defTabSz="829361" rtl="0" eaLnBrk="1" latinLnBrk="0" hangingPunct="1">
        <a:spcBef>
          <a:spcPct val="20000"/>
        </a:spcBef>
        <a:buFont typeface="Arial" panose="020B0604020202020204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8pPr>
      <a:lvl9pPr marL="3524783" indent="-207340" algn="l" defTabSz="829361" rtl="0" eaLnBrk="1" latinLnBrk="0" hangingPunct="1">
        <a:spcBef>
          <a:spcPct val="20000"/>
        </a:spcBef>
        <a:buFont typeface="Arial" panose="020B0604020202020204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680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361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1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8722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402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082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2763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7443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19E5C8EE-DEE3-4E32-93D1-BF0D5783F66F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991" y="6479728"/>
            <a:ext cx="842450" cy="288618"/>
          </a:xfrm>
          <a:prstGeom prst="rect">
            <a:avLst/>
          </a:prstGeom>
        </p:spPr>
      </p:pic>
      <p:cxnSp>
        <p:nvCxnSpPr>
          <p:cNvPr id="10" name="Conector reto 9">
            <a:extLst>
              <a:ext uri="{FF2B5EF4-FFF2-40B4-BE49-F238E27FC236}">
                <a16:creationId xmlns:a16="http://schemas.microsoft.com/office/drawing/2014/main" xmlns="" id="{32785AFD-39B6-4F07-AD23-04335D7DB00A}"/>
              </a:ext>
            </a:extLst>
          </p:cNvPr>
          <p:cNvCxnSpPr/>
          <p:nvPr userDrawn="1"/>
        </p:nvCxnSpPr>
        <p:spPr>
          <a:xfrm>
            <a:off x="0" y="6592140"/>
            <a:ext cx="11052672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xmlns="" id="{32785AFD-39B6-4F07-AD23-04335D7DB00A}"/>
              </a:ext>
            </a:extLst>
          </p:cNvPr>
          <p:cNvCxnSpPr/>
          <p:nvPr userDrawn="1"/>
        </p:nvCxnSpPr>
        <p:spPr>
          <a:xfrm>
            <a:off x="0" y="637251"/>
            <a:ext cx="1229360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84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  <p:sldLayoutId id="2147483816" r:id="rId18"/>
    <p:sldLayoutId id="2147483817" r:id="rId19"/>
    <p:sldLayoutId id="2147483818" r:id="rId20"/>
    <p:sldLayoutId id="2147483819" r:id="rId21"/>
    <p:sldLayoutId id="2147483820" r:id="rId22"/>
    <p:sldLayoutId id="2147483821" r:id="rId23"/>
    <p:sldLayoutId id="2147483822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19E5C8EE-DEE3-4E32-93D1-BF0D5783F66F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991" y="6479728"/>
            <a:ext cx="842450" cy="288618"/>
          </a:xfrm>
          <a:prstGeom prst="rect">
            <a:avLst/>
          </a:prstGeom>
        </p:spPr>
      </p:pic>
      <p:cxnSp>
        <p:nvCxnSpPr>
          <p:cNvPr id="10" name="Conector reto 9">
            <a:extLst>
              <a:ext uri="{FF2B5EF4-FFF2-40B4-BE49-F238E27FC236}">
                <a16:creationId xmlns="" xmlns:a16="http://schemas.microsoft.com/office/drawing/2014/main" id="{32785AFD-39B6-4F07-AD23-04335D7DB00A}"/>
              </a:ext>
            </a:extLst>
          </p:cNvPr>
          <p:cNvCxnSpPr/>
          <p:nvPr userDrawn="1"/>
        </p:nvCxnSpPr>
        <p:spPr>
          <a:xfrm>
            <a:off x="0" y="6592140"/>
            <a:ext cx="11052672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" name="Conector reto 3">
            <a:extLst>
              <a:ext uri="{FF2B5EF4-FFF2-40B4-BE49-F238E27FC236}">
                <a16:creationId xmlns="" xmlns:a16="http://schemas.microsoft.com/office/drawing/2014/main" id="{32785AFD-39B6-4F07-AD23-04335D7DB00A}"/>
              </a:ext>
            </a:extLst>
          </p:cNvPr>
          <p:cNvCxnSpPr/>
          <p:nvPr userDrawn="1"/>
        </p:nvCxnSpPr>
        <p:spPr>
          <a:xfrm>
            <a:off x="0" y="637251"/>
            <a:ext cx="1229360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331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  <p:sldLayoutId id="2147483837" r:id="rId14"/>
    <p:sldLayoutId id="2147483838" r:id="rId15"/>
    <p:sldLayoutId id="2147483839" r:id="rId16"/>
    <p:sldLayoutId id="2147483840" r:id="rId17"/>
    <p:sldLayoutId id="2147483841" r:id="rId18"/>
    <p:sldLayoutId id="2147483842" r:id="rId19"/>
    <p:sldLayoutId id="2147483843" r:id="rId20"/>
    <p:sldLayoutId id="2147483844" r:id="rId21"/>
    <p:sldLayoutId id="2147483845" r:id="rId22"/>
    <p:sldLayoutId id="2147483846" r:id="rId23"/>
    <p:sldLayoutId id="2147483847" r:id="rId24"/>
    <p:sldLayoutId id="2147483848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70BE050E-9E3C-48E0-8924-8E8D3836AA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" y="188950"/>
            <a:ext cx="7867893" cy="148004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DF66865C-C394-46D7-B219-8E15F5D9FA58}"/>
              </a:ext>
            </a:extLst>
          </p:cNvPr>
          <p:cNvSpPr txBox="1"/>
          <p:nvPr/>
        </p:nvSpPr>
        <p:spPr>
          <a:xfrm>
            <a:off x="328561" y="5285161"/>
            <a:ext cx="116788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11144B"/>
                </a:solidFill>
              </a:rPr>
              <a:t>Diretoria de Avaliação da Educação Superior - DAES</a:t>
            </a:r>
          </a:p>
          <a:p>
            <a:r>
              <a:rPr lang="pt-BR" dirty="0">
                <a:solidFill>
                  <a:srgbClr val="11144B"/>
                </a:solidFill>
              </a:rPr>
              <a:t>Coordenação-Geral de Avaliação dos Cursos de Graduação e Instituições de Ensino Superior</a:t>
            </a:r>
            <a:endParaRPr lang="pt-BR" sz="1400" dirty="0">
              <a:solidFill>
                <a:srgbClr val="EFEFF1">
                  <a:lumMod val="25000"/>
                </a:srgb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endParaRPr lang="pt-BR" sz="1400" dirty="0">
              <a:solidFill>
                <a:srgbClr val="EFEFF1">
                  <a:lumMod val="25000"/>
                </a:srgb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>
              <a:tabLst>
                <a:tab pos="266700" algn="l"/>
              </a:tabLst>
            </a:pP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Brasília | DF | </a:t>
            </a:r>
            <a:r>
              <a:rPr lang="pt-BR" sz="1600" dirty="0" smtClean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Abril de 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2022</a:t>
            </a:r>
            <a:endParaRPr lang="pt-BR" sz="1200" b="1" dirty="0">
              <a:solidFill>
                <a:srgbClr val="EFEFF1">
                  <a:lumMod val="25000"/>
                </a:srgb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918" y="374008"/>
            <a:ext cx="6311403" cy="4459958"/>
          </a:xfrm>
          <a:prstGeom prst="rect">
            <a:avLst/>
          </a:prstGeom>
        </p:spPr>
      </p:pic>
      <p:sp>
        <p:nvSpPr>
          <p:cNvPr id="10" name="Retângulo de cantos arredondados 9"/>
          <p:cNvSpPr/>
          <p:nvPr/>
        </p:nvSpPr>
        <p:spPr>
          <a:xfrm>
            <a:off x="-261257" y="3756748"/>
            <a:ext cx="5225143" cy="1262276"/>
          </a:xfrm>
          <a:prstGeom prst="round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1144B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52911" y="3849277"/>
            <a:ext cx="39297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EFEFF1">
                    <a:lumMod val="10000"/>
                  </a:srgb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DADOS ATUALIZADOS E PERSPECTIVAS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906" y="273132"/>
            <a:ext cx="5158511" cy="114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7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96886" y="97971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rgbClr val="11144B"/>
                </a:solidFill>
              </a:rPr>
              <a:t>NOVIDADES PARA 2022</a:t>
            </a:r>
            <a:endParaRPr lang="pt-BR" sz="3600" dirty="0">
              <a:solidFill>
                <a:srgbClr val="11144B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42257" y="1143000"/>
            <a:ext cx="10896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00B050"/>
                </a:solidFill>
              </a:rPr>
              <a:t>√ </a:t>
            </a:r>
            <a:r>
              <a:rPr lang="pt-BR" sz="2800" dirty="0" smtClean="0">
                <a:solidFill>
                  <a:srgbClr val="11144B"/>
                </a:solidFill>
              </a:rPr>
              <a:t>Lançamento de edital para seleção de avaliadores de áreas específicas; </a:t>
            </a:r>
            <a:endParaRPr lang="pt-BR" sz="2800" dirty="0" smtClean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rgbClr val="11144B"/>
                </a:solidFill>
              </a:rPr>
              <a:t>Elaboração de Código de Conduta Ética para IES e Avaliadores;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rgbClr val="11144B"/>
                </a:solidFill>
              </a:rPr>
              <a:t>Melhorias no sistema da Avaliação in Loco – Automação e racionalização dos processos;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rgbClr val="11144B"/>
                </a:solidFill>
              </a:rPr>
              <a:t>Revisão dos instrumentos de avaliação;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rgbClr val="11144B"/>
                </a:solidFill>
              </a:rPr>
              <a:t>CTAA – Promotora de reflexões para melhoria da Avaliação;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rgbClr val="11144B"/>
                </a:solidFill>
              </a:rPr>
              <a:t>CPA – Melhorar a coleta dos dados e Telemetria</a:t>
            </a:r>
            <a:r>
              <a:rPr lang="pt-BR" sz="2800" dirty="0">
                <a:solidFill>
                  <a:srgbClr val="11144B"/>
                </a:solidFill>
              </a:rPr>
              <a:t>.</a:t>
            </a:r>
            <a:endParaRPr lang="pt-BR" sz="2800" dirty="0" smtClean="0">
              <a:solidFill>
                <a:srgbClr val="1114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95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0"/>
            <a:ext cx="5742574" cy="685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691" y="97971"/>
            <a:ext cx="6002139" cy="6858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910" y="272142"/>
            <a:ext cx="578192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39" y="446313"/>
            <a:ext cx="58970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88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28656" y="2438401"/>
            <a:ext cx="58565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Adaptação </a:t>
            </a:r>
            <a:r>
              <a:rPr lang="pt-BR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dos instrumentos de avaliação de curso 2022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85" y="1464692"/>
            <a:ext cx="5066594" cy="40902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545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C1CC2786-3E3A-438D-BFC9-88C990E36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353" y="2025898"/>
            <a:ext cx="4924037" cy="355673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3A43DE95-EBB4-4553-B151-46B3E0A00F8C}"/>
              </a:ext>
            </a:extLst>
          </p:cNvPr>
          <p:cNvSpPr/>
          <p:nvPr/>
        </p:nvSpPr>
        <p:spPr>
          <a:xfrm>
            <a:off x="810195" y="713764"/>
            <a:ext cx="89980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dirty="0"/>
              <a:t>Organização dos critérios de análise Instrumento de Avaliação dos Cursos de Graduação - 2017 (IACG 2017)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="" xmlns:a16="http://schemas.microsoft.com/office/drawing/2014/main" id="{6A4191AB-BD04-4390-B590-9576F09FEB7A}"/>
              </a:ext>
            </a:extLst>
          </p:cNvPr>
          <p:cNvSpPr/>
          <p:nvPr/>
        </p:nvSpPr>
        <p:spPr>
          <a:xfrm>
            <a:off x="1103494" y="1584356"/>
            <a:ext cx="89980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/>
              <a:t>Objeto de avaliação: Metodologia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="" xmlns:a16="http://schemas.microsoft.com/office/drawing/2014/main" id="{23DDB1DC-DEEB-4D74-BA9B-06722CFA57ED}"/>
              </a:ext>
            </a:extLst>
          </p:cNvPr>
          <p:cNvSpPr txBox="1"/>
          <p:nvPr/>
        </p:nvSpPr>
        <p:spPr>
          <a:xfrm>
            <a:off x="457470" y="2865431"/>
            <a:ext cx="20487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1. Cada conceito é associado a um critério de análise específico.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="" xmlns:a16="http://schemas.microsoft.com/office/drawing/2014/main" id="{61B774DF-2EAE-4915-9CA5-373C7A7CD521}"/>
              </a:ext>
            </a:extLst>
          </p:cNvPr>
          <p:cNvSpPr/>
          <p:nvPr/>
        </p:nvSpPr>
        <p:spPr>
          <a:xfrm>
            <a:off x="3283744" y="3381375"/>
            <a:ext cx="3309937" cy="509761"/>
          </a:xfrm>
          <a:prstGeom prst="rect">
            <a:avLst/>
          </a:prstGeom>
          <a:noFill/>
          <a:ln w="9525">
            <a:solidFill>
              <a:srgbClr val="1A708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de Seta Reta 6">
            <a:extLst>
              <a:ext uri="{FF2B5EF4-FFF2-40B4-BE49-F238E27FC236}">
                <a16:creationId xmlns="" xmlns:a16="http://schemas.microsoft.com/office/drawing/2014/main" id="{BB693391-8478-4989-A9D1-27C5B121643B}"/>
              </a:ext>
            </a:extLst>
          </p:cNvPr>
          <p:cNvCxnSpPr>
            <a:cxnSpLocks/>
          </p:cNvCxnSpPr>
          <p:nvPr/>
        </p:nvCxnSpPr>
        <p:spPr>
          <a:xfrm>
            <a:off x="2260121" y="3276353"/>
            <a:ext cx="940279" cy="341452"/>
          </a:xfrm>
          <a:prstGeom prst="straightConnector1">
            <a:avLst/>
          </a:prstGeom>
          <a:ln>
            <a:solidFill>
              <a:srgbClr val="1A708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>
            <a:extLst>
              <a:ext uri="{FF2B5EF4-FFF2-40B4-BE49-F238E27FC236}">
                <a16:creationId xmlns="" xmlns:a16="http://schemas.microsoft.com/office/drawing/2014/main" id="{E344DFA9-3FF5-4D23-8E1B-888EE495165D}"/>
              </a:ext>
            </a:extLst>
          </p:cNvPr>
          <p:cNvSpPr txBox="1"/>
          <p:nvPr/>
        </p:nvSpPr>
        <p:spPr>
          <a:xfrm>
            <a:off x="7223760" y="4842827"/>
            <a:ext cx="4256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3. A lógica para mudança de conceitos é a adição de atributos. Vide conceito 4 na imagem ao lado.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="" xmlns:a16="http://schemas.microsoft.com/office/drawing/2014/main" id="{3C1B6472-F99C-4048-890F-AAEF74B183FE}"/>
              </a:ext>
            </a:extLst>
          </p:cNvPr>
          <p:cNvSpPr txBox="1"/>
          <p:nvPr/>
        </p:nvSpPr>
        <p:spPr>
          <a:xfrm>
            <a:off x="7086743" y="1825593"/>
            <a:ext cx="47530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2. Cada critério de análise é formado por atributos. Por exemplo, para atribuir o conceito 3 é necessário ter evidências para os 5 atributos abaixo:</a:t>
            </a:r>
          </a:p>
        </p:txBody>
      </p:sp>
      <p:grpSp>
        <p:nvGrpSpPr>
          <p:cNvPr id="13" name="Agrupar 12">
            <a:extLst>
              <a:ext uri="{FF2B5EF4-FFF2-40B4-BE49-F238E27FC236}">
                <a16:creationId xmlns="" xmlns:a16="http://schemas.microsoft.com/office/drawing/2014/main" id="{49DF48C7-49C6-4457-A9DF-AA5F5D56D0D5}"/>
              </a:ext>
            </a:extLst>
          </p:cNvPr>
          <p:cNvGrpSpPr/>
          <p:nvPr/>
        </p:nvGrpSpPr>
        <p:grpSpPr>
          <a:xfrm>
            <a:off x="7285614" y="2711732"/>
            <a:ext cx="4624345" cy="738664"/>
            <a:chOff x="7285614" y="2082012"/>
            <a:chExt cx="4624345" cy="738664"/>
          </a:xfrm>
        </p:grpSpPr>
        <p:pic>
          <p:nvPicPr>
            <p:cNvPr id="9" name="Imagem 8">
              <a:extLst>
                <a:ext uri="{FF2B5EF4-FFF2-40B4-BE49-F238E27FC236}">
                  <a16:creationId xmlns="" xmlns:a16="http://schemas.microsoft.com/office/drawing/2014/main" id="{F73EE0B2-614D-474A-A9F0-8B17FE6D7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85614" y="2082012"/>
              <a:ext cx="4624345" cy="738664"/>
            </a:xfrm>
            <a:prstGeom prst="rect">
              <a:avLst/>
            </a:prstGeom>
          </p:spPr>
        </p:pic>
        <p:sp>
          <p:nvSpPr>
            <p:cNvPr id="10" name="CaixaDeTexto 9">
              <a:extLst>
                <a:ext uri="{FF2B5EF4-FFF2-40B4-BE49-F238E27FC236}">
                  <a16:creationId xmlns="" xmlns:a16="http://schemas.microsoft.com/office/drawing/2014/main" id="{576518B1-49E6-4609-9ADA-A1DF5554D2B9}"/>
                </a:ext>
              </a:extLst>
            </p:cNvPr>
            <p:cNvSpPr txBox="1"/>
            <p:nvPr/>
          </p:nvSpPr>
          <p:spPr>
            <a:xfrm>
              <a:off x="9636961" y="2192438"/>
              <a:ext cx="32092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❶</a:t>
              </a:r>
              <a:endParaRPr lang="pt-BR" sz="800" dirty="0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="" xmlns:a16="http://schemas.microsoft.com/office/drawing/2014/main" id="{CC7132DD-E5E7-4DC4-AE80-FDBC35D7F4AB}"/>
                </a:ext>
              </a:extLst>
            </p:cNvPr>
            <p:cNvSpPr txBox="1"/>
            <p:nvPr/>
          </p:nvSpPr>
          <p:spPr>
            <a:xfrm>
              <a:off x="11516356" y="2193582"/>
              <a:ext cx="32092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❷</a:t>
              </a:r>
              <a:endParaRPr lang="pt-BR" sz="800" dirty="0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4" name="CaixaDeTexto 23">
              <a:extLst>
                <a:ext uri="{FF2B5EF4-FFF2-40B4-BE49-F238E27FC236}">
                  <a16:creationId xmlns="" xmlns:a16="http://schemas.microsoft.com/office/drawing/2014/main" id="{0B524F8A-BCF3-427A-81F5-94D847309468}"/>
                </a:ext>
              </a:extLst>
            </p:cNvPr>
            <p:cNvSpPr txBox="1"/>
            <p:nvPr/>
          </p:nvSpPr>
          <p:spPr>
            <a:xfrm>
              <a:off x="9667889" y="2369833"/>
              <a:ext cx="32092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❸</a:t>
              </a:r>
              <a:endParaRPr lang="pt-BR" sz="800" dirty="0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="" xmlns:a16="http://schemas.microsoft.com/office/drawing/2014/main" id="{4B1DF00A-14BB-4CAE-97A3-092F79433B40}"/>
                </a:ext>
              </a:extLst>
            </p:cNvPr>
            <p:cNvSpPr txBox="1"/>
            <p:nvPr/>
          </p:nvSpPr>
          <p:spPr>
            <a:xfrm>
              <a:off x="11486894" y="2378820"/>
              <a:ext cx="32092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❹</a:t>
              </a:r>
              <a:endParaRPr lang="pt-BR" sz="800" dirty="0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6" name="CaixaDeTexto 25">
              <a:extLst>
                <a:ext uri="{FF2B5EF4-FFF2-40B4-BE49-F238E27FC236}">
                  <a16:creationId xmlns="" xmlns:a16="http://schemas.microsoft.com/office/drawing/2014/main" id="{81279037-1026-421A-9754-9A97B7CBA276}"/>
                </a:ext>
              </a:extLst>
            </p:cNvPr>
            <p:cNvSpPr txBox="1"/>
            <p:nvPr/>
          </p:nvSpPr>
          <p:spPr>
            <a:xfrm>
              <a:off x="8504994" y="2552233"/>
              <a:ext cx="32092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❺</a:t>
              </a:r>
              <a:endParaRPr lang="pt-BR" sz="800" dirty="0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19" name="Retângulo 18">
            <a:extLst>
              <a:ext uri="{FF2B5EF4-FFF2-40B4-BE49-F238E27FC236}">
                <a16:creationId xmlns="" xmlns:a16="http://schemas.microsoft.com/office/drawing/2014/main" id="{731B4F78-4665-492B-AE6A-80FD549A96DB}"/>
              </a:ext>
            </a:extLst>
          </p:cNvPr>
          <p:cNvSpPr/>
          <p:nvPr/>
        </p:nvSpPr>
        <p:spPr>
          <a:xfrm>
            <a:off x="7223760" y="2669328"/>
            <a:ext cx="4686199" cy="831959"/>
          </a:xfrm>
          <a:prstGeom prst="rect">
            <a:avLst/>
          </a:prstGeom>
          <a:noFill/>
          <a:ln w="9525">
            <a:solidFill>
              <a:srgbClr val="1A708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7" name="Conector reto 26">
            <a:extLst>
              <a:ext uri="{FF2B5EF4-FFF2-40B4-BE49-F238E27FC236}">
                <a16:creationId xmlns="" xmlns:a16="http://schemas.microsoft.com/office/drawing/2014/main" id="{CEF8645B-C84C-4541-893A-0B7C3435E65C}"/>
              </a:ext>
            </a:extLst>
          </p:cNvPr>
          <p:cNvCxnSpPr>
            <a:cxnSpLocks/>
          </p:cNvCxnSpPr>
          <p:nvPr/>
        </p:nvCxnSpPr>
        <p:spPr>
          <a:xfrm flipV="1">
            <a:off x="3283744" y="2669328"/>
            <a:ext cx="3940016" cy="712047"/>
          </a:xfrm>
          <a:prstGeom prst="line">
            <a:avLst/>
          </a:prstGeom>
          <a:ln w="3175">
            <a:solidFill>
              <a:srgbClr val="1A708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>
            <a:extLst>
              <a:ext uri="{FF2B5EF4-FFF2-40B4-BE49-F238E27FC236}">
                <a16:creationId xmlns="" xmlns:a16="http://schemas.microsoft.com/office/drawing/2014/main" id="{582C2BEC-D05C-46C4-AF1E-17B521E58CB1}"/>
              </a:ext>
            </a:extLst>
          </p:cNvPr>
          <p:cNvCxnSpPr>
            <a:cxnSpLocks/>
          </p:cNvCxnSpPr>
          <p:nvPr/>
        </p:nvCxnSpPr>
        <p:spPr>
          <a:xfrm flipV="1">
            <a:off x="3283744" y="3501287"/>
            <a:ext cx="3940016" cy="389849"/>
          </a:xfrm>
          <a:prstGeom prst="line">
            <a:avLst/>
          </a:prstGeom>
          <a:ln w="3175">
            <a:solidFill>
              <a:srgbClr val="1A708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>
            <a:extLst>
              <a:ext uri="{FF2B5EF4-FFF2-40B4-BE49-F238E27FC236}">
                <a16:creationId xmlns="" xmlns:a16="http://schemas.microsoft.com/office/drawing/2014/main" id="{1E6266F0-EBC6-4966-AD40-6B8655E20AF6}"/>
              </a:ext>
            </a:extLst>
          </p:cNvPr>
          <p:cNvCxnSpPr>
            <a:cxnSpLocks/>
          </p:cNvCxnSpPr>
          <p:nvPr/>
        </p:nvCxnSpPr>
        <p:spPr>
          <a:xfrm flipV="1">
            <a:off x="6593681" y="3495152"/>
            <a:ext cx="5316278" cy="389848"/>
          </a:xfrm>
          <a:prstGeom prst="line">
            <a:avLst/>
          </a:prstGeom>
          <a:ln w="3175">
            <a:solidFill>
              <a:srgbClr val="1A708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ângulo 49">
            <a:extLst>
              <a:ext uri="{FF2B5EF4-FFF2-40B4-BE49-F238E27FC236}">
                <a16:creationId xmlns="" xmlns:a16="http://schemas.microsoft.com/office/drawing/2014/main" id="{6D0E2853-024A-4730-96D5-9AC4260139AF}"/>
              </a:ext>
            </a:extLst>
          </p:cNvPr>
          <p:cNvSpPr/>
          <p:nvPr/>
        </p:nvSpPr>
        <p:spPr>
          <a:xfrm>
            <a:off x="4290060" y="4313943"/>
            <a:ext cx="2303621" cy="136137"/>
          </a:xfrm>
          <a:prstGeom prst="rect">
            <a:avLst/>
          </a:prstGeom>
          <a:noFill/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Retângulo 50">
            <a:extLst>
              <a:ext uri="{FF2B5EF4-FFF2-40B4-BE49-F238E27FC236}">
                <a16:creationId xmlns="" xmlns:a16="http://schemas.microsoft.com/office/drawing/2014/main" id="{16820476-12AA-4351-A7B0-30F1EEDD44E1}"/>
              </a:ext>
            </a:extLst>
          </p:cNvPr>
          <p:cNvSpPr/>
          <p:nvPr/>
        </p:nvSpPr>
        <p:spPr>
          <a:xfrm>
            <a:off x="3283744" y="4447575"/>
            <a:ext cx="2303621" cy="116806"/>
          </a:xfrm>
          <a:prstGeom prst="rect">
            <a:avLst/>
          </a:prstGeom>
          <a:noFill/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2" name="Conector de Seta Reta 51">
            <a:extLst>
              <a:ext uri="{FF2B5EF4-FFF2-40B4-BE49-F238E27FC236}">
                <a16:creationId xmlns="" xmlns:a16="http://schemas.microsoft.com/office/drawing/2014/main" id="{686293A7-938C-4271-B844-B5748B82BD21}"/>
              </a:ext>
            </a:extLst>
          </p:cNvPr>
          <p:cNvCxnSpPr>
            <a:cxnSpLocks/>
          </p:cNvCxnSpPr>
          <p:nvPr/>
        </p:nvCxnSpPr>
        <p:spPr>
          <a:xfrm flipH="1" flipV="1">
            <a:off x="6593681" y="4505979"/>
            <a:ext cx="630079" cy="454210"/>
          </a:xfrm>
          <a:prstGeom prst="straightConnector1">
            <a:avLst/>
          </a:prstGeom>
          <a:ln>
            <a:solidFill>
              <a:srgbClr val="1A708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4">
            <a:extLst>
              <a:ext uri="{FF2B5EF4-FFF2-40B4-BE49-F238E27FC236}">
                <a16:creationId xmlns="" xmlns:a16="http://schemas.microsoft.com/office/drawing/2014/main" id="{44ACD762-ABDA-48A2-9ED5-3325F7CD8B9C}"/>
              </a:ext>
            </a:extLst>
          </p:cNvPr>
          <p:cNvSpPr txBox="1">
            <a:spLocks/>
          </p:cNvSpPr>
          <p:nvPr/>
        </p:nvSpPr>
        <p:spPr>
          <a:xfrm>
            <a:off x="334962" y="266801"/>
            <a:ext cx="9473271" cy="3266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66700" algn="l"/>
              </a:tabLst>
            </a:pPr>
            <a:r>
              <a:rPr lang="pt-BR" sz="26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Instrumento IACG </a:t>
            </a:r>
            <a:r>
              <a:rPr lang="pt-BR" sz="26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2022|revisão </a:t>
            </a:r>
            <a:r>
              <a:rPr lang="pt-BR" sz="26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de forma e conteúdo</a:t>
            </a:r>
          </a:p>
        </p:txBody>
      </p:sp>
    </p:spTree>
    <p:extLst>
      <p:ext uri="{BB962C8B-B14F-4D97-AF65-F5344CB8AC3E}">
        <p14:creationId xmlns:p14="http://schemas.microsoft.com/office/powerpoint/2010/main" val="50432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ixaDeTexto 19">
            <a:extLst>
              <a:ext uri="{FF2B5EF4-FFF2-40B4-BE49-F238E27FC236}">
                <a16:creationId xmlns="" xmlns:a16="http://schemas.microsoft.com/office/drawing/2014/main" id="{A3D462B1-D69A-4F2A-9FA3-4F7D0FB586E5}"/>
              </a:ext>
            </a:extLst>
          </p:cNvPr>
          <p:cNvSpPr txBox="1"/>
          <p:nvPr/>
        </p:nvSpPr>
        <p:spPr>
          <a:xfrm>
            <a:off x="97820" y="1601964"/>
            <a:ext cx="19286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1. O objeto de avaliação não mais apresenta o termo indicador.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="" xmlns:a16="http://schemas.microsoft.com/office/drawing/2014/main" id="{6F3C4DB8-B922-41EB-984D-124C0E9DE02F}"/>
              </a:ext>
            </a:extLst>
          </p:cNvPr>
          <p:cNvSpPr/>
          <p:nvPr/>
        </p:nvSpPr>
        <p:spPr>
          <a:xfrm>
            <a:off x="810195" y="713764"/>
            <a:ext cx="89980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dirty="0"/>
              <a:t>Organização dos critérios de análise Instrumento de Avaliação dos Cursos de Graduação - </a:t>
            </a:r>
            <a:r>
              <a:rPr lang="pt-BR" sz="1800" dirty="0" smtClean="0"/>
              <a:t>2021 </a:t>
            </a:r>
            <a:r>
              <a:rPr lang="pt-BR" sz="1800" dirty="0"/>
              <a:t>(IACG </a:t>
            </a:r>
            <a:r>
              <a:rPr lang="pt-BR" sz="1800" dirty="0" smtClean="0"/>
              <a:t>2021)</a:t>
            </a:r>
            <a:endParaRPr lang="pt-BR" sz="1800" dirty="0"/>
          </a:p>
        </p:txBody>
      </p:sp>
      <p:grpSp>
        <p:nvGrpSpPr>
          <p:cNvPr id="2" name="Agrupar 1">
            <a:extLst>
              <a:ext uri="{FF2B5EF4-FFF2-40B4-BE49-F238E27FC236}">
                <a16:creationId xmlns="" xmlns:a16="http://schemas.microsoft.com/office/drawing/2014/main" id="{A0F15340-8188-4D12-B3C2-683FA60AF182}"/>
              </a:ext>
            </a:extLst>
          </p:cNvPr>
          <p:cNvGrpSpPr/>
          <p:nvPr/>
        </p:nvGrpSpPr>
        <p:grpSpPr>
          <a:xfrm>
            <a:off x="2518218" y="1518258"/>
            <a:ext cx="6280718" cy="4456701"/>
            <a:chOff x="810195" y="1617309"/>
            <a:chExt cx="6280718" cy="4456701"/>
          </a:xfrm>
        </p:grpSpPr>
        <p:sp>
          <p:nvSpPr>
            <p:cNvPr id="5" name="CaixaDeTexto 4">
              <a:extLst>
                <a:ext uri="{FF2B5EF4-FFF2-40B4-BE49-F238E27FC236}">
                  <a16:creationId xmlns="" xmlns:a16="http://schemas.microsoft.com/office/drawing/2014/main" id="{3B4E1E4C-B14A-40A1-A24A-66F4AB59BE21}"/>
                </a:ext>
              </a:extLst>
            </p:cNvPr>
            <p:cNvSpPr txBox="1"/>
            <p:nvPr/>
          </p:nvSpPr>
          <p:spPr>
            <a:xfrm>
              <a:off x="810195" y="1617309"/>
              <a:ext cx="17680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pt-BR" sz="1200" b="1" dirty="0">
                  <a:solidFill>
                    <a:srgbClr val="11144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ATIVIDADES DE TUTORIA</a:t>
              </a:r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="" xmlns:a16="http://schemas.microsoft.com/office/drawing/2014/main" id="{9AEF982E-09A6-4C99-9B9B-5F4743B28FD9}"/>
                </a:ext>
              </a:extLst>
            </p:cNvPr>
            <p:cNvSpPr txBox="1"/>
            <p:nvPr/>
          </p:nvSpPr>
          <p:spPr>
            <a:xfrm>
              <a:off x="948906" y="1894308"/>
              <a:ext cx="5814203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bg1">
                    <a:lumMod val="50000"/>
                  </a:schemeClr>
                </a:buClr>
              </a:pPr>
              <a:r>
                <a:rPr lang="pt-BR" sz="1100" i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Exclusivo para cursos na modalidade a distância e para cursos presenciais que ofertam disciplinas – integral ou parcialmente – na modalidade a distância (conforme a Portaria nº 2.117 de 6 de dezembro de 2019).</a:t>
              </a:r>
            </a:p>
            <a:p>
              <a:pPr>
                <a:buClr>
                  <a:schemeClr val="bg1">
                    <a:lumMod val="50000"/>
                  </a:schemeClr>
                </a:buClr>
              </a:pPr>
              <a:r>
                <a:rPr lang="pt-BR" sz="1100" i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Este objeto de avaliação aborda além das atividades realizadas pelos tutores, as ações relacionadas à avaliação destas atividades de tutoria e programas de formação/treinamento.</a:t>
              </a:r>
            </a:p>
          </p:txBody>
        </p:sp>
        <p:sp>
          <p:nvSpPr>
            <p:cNvPr id="24" name="CaixaDeTexto 23">
              <a:extLst>
                <a:ext uri="{FF2B5EF4-FFF2-40B4-BE49-F238E27FC236}">
                  <a16:creationId xmlns="" xmlns:a16="http://schemas.microsoft.com/office/drawing/2014/main" id="{8C118F34-49B6-433A-BD27-E1AF32EC0E39}"/>
                </a:ext>
              </a:extLst>
            </p:cNvPr>
            <p:cNvSpPr txBox="1"/>
            <p:nvPr/>
          </p:nvSpPr>
          <p:spPr>
            <a:xfrm>
              <a:off x="1087617" y="2833027"/>
              <a:ext cx="5814203" cy="2292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Clr>
                  <a:schemeClr val="bg1">
                    <a:lumMod val="50000"/>
                  </a:schemeClr>
                </a:buClr>
                <a:buFont typeface="+mj-lt"/>
                <a:buAutoNum type="alphaLcParenR"/>
              </a:pPr>
              <a:r>
                <a:rPr lang="pt-BR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As atividades de tutoria: i. atendem às demandas didático-pedagógicas da estrutura curricular; </a:t>
              </a:r>
              <a:r>
                <a:rPr lang="pt-BR" sz="11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ii</a:t>
              </a:r>
              <a:r>
                <a:rPr lang="pt-BR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. promovem a mediação pedagógica junto aos discentes, inclusive em momentos presenciais (quando for o caso).</a:t>
              </a:r>
            </a:p>
            <a:p>
              <a:pPr marL="228600" indent="-228600">
                <a:buClr>
                  <a:schemeClr val="bg1">
                    <a:lumMod val="50000"/>
                  </a:schemeClr>
                </a:buClr>
                <a:buFont typeface="+mj-lt"/>
                <a:buAutoNum type="alphaLcParenR"/>
              </a:pPr>
              <a:r>
                <a:rPr lang="pt-BR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As atividades de tutoria: i. propiciam o domínio do conteúdo, considerando os recursos e os materiais didáticos; </a:t>
              </a:r>
              <a:r>
                <a:rPr lang="pt-BR" sz="11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ii</a:t>
              </a:r>
              <a:r>
                <a:rPr lang="pt-BR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. proporcionam o acompanhamento dos discentes no processo formativo; </a:t>
              </a:r>
              <a:r>
                <a:rPr lang="pt-BR" sz="11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iii</a:t>
              </a:r>
              <a:r>
                <a:rPr lang="pt-BR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. são avaliadas periodicamente.</a:t>
              </a:r>
            </a:p>
            <a:p>
              <a:pPr marL="228600" indent="-228600">
                <a:buClr>
                  <a:schemeClr val="bg1">
                    <a:lumMod val="50000"/>
                  </a:schemeClr>
                </a:buClr>
                <a:buFont typeface="+mj-lt"/>
                <a:buAutoNum type="alphaLcParenR"/>
              </a:pPr>
              <a:r>
                <a:rPr lang="pt-BR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As avaliações das atividades de tutoria: i. consideram os estudantes; </a:t>
              </a:r>
              <a:r>
                <a:rPr lang="pt-BR" sz="11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ii</a:t>
              </a:r>
              <a:r>
                <a:rPr lang="pt-BR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. consideram a equipe pedagógica do curso; </a:t>
              </a:r>
              <a:r>
                <a:rPr lang="pt-BR" sz="11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iii</a:t>
              </a:r>
              <a:r>
                <a:rPr lang="pt-BR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. embasam ações corretivas; </a:t>
              </a:r>
              <a:r>
                <a:rPr lang="pt-BR" sz="11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iv</a:t>
              </a:r>
              <a:r>
                <a:rPr lang="pt-BR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. subsidiam ações de planejamento.</a:t>
              </a:r>
            </a:p>
            <a:p>
              <a:pPr marL="228600" indent="-228600">
                <a:buClr>
                  <a:schemeClr val="bg1">
                    <a:lumMod val="50000"/>
                  </a:schemeClr>
                </a:buClr>
                <a:buFont typeface="+mj-lt"/>
                <a:buAutoNum type="alphaLcParenR"/>
              </a:pPr>
              <a:r>
                <a:rPr lang="pt-BR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São realizadas ações de capacitação/treinamento dos tutores: i. devidamente documentadas; </a:t>
              </a:r>
              <a:r>
                <a:rPr lang="pt-BR" sz="11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ii</a:t>
              </a:r>
              <a:r>
                <a:rPr lang="pt-BR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. com periodicidade não superior a dois semestres letivos; </a:t>
              </a:r>
              <a:r>
                <a:rPr lang="pt-BR" sz="11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iii</a:t>
              </a:r>
              <a:r>
                <a:rPr lang="pt-BR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. que são consideradas como insumo para a gestão do corpo tutorial; </a:t>
              </a:r>
              <a:r>
                <a:rPr lang="pt-BR" sz="11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iv</a:t>
              </a:r>
              <a:r>
                <a:rPr lang="pt-BR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. baseadas nas avaliações periódicas.</a:t>
              </a:r>
            </a:p>
            <a:p>
              <a:pPr marL="228600" indent="-228600">
                <a:buClr>
                  <a:schemeClr val="bg1">
                    <a:lumMod val="50000"/>
                  </a:schemeClr>
                </a:buClr>
                <a:buFont typeface="+mj-lt"/>
                <a:buAutoNum type="alphaLcParenR"/>
              </a:pPr>
              <a:r>
                <a:rPr lang="pt-BR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São adotadas práticas tutoriais inovadoras: i. voltadas ao êxito dos discentes; </a:t>
              </a:r>
              <a:r>
                <a:rPr lang="pt-BR" sz="11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ii</a:t>
              </a:r>
              <a:r>
                <a:rPr lang="pt-BR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. voltadas à permanência dos alunos; </a:t>
              </a:r>
              <a:r>
                <a:rPr lang="pt-BR" sz="11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iii</a:t>
              </a:r>
              <a:r>
                <a:rPr lang="pt-BR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. acompanhadas formalmente.</a:t>
              </a:r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="" xmlns:a16="http://schemas.microsoft.com/office/drawing/2014/main" id="{9779B149-6AE8-4FE4-BFE7-EAB826BE4699}"/>
                </a:ext>
              </a:extLst>
            </p:cNvPr>
            <p:cNvSpPr txBox="1"/>
            <p:nvPr/>
          </p:nvSpPr>
          <p:spPr>
            <a:xfrm>
              <a:off x="948906" y="5135291"/>
              <a:ext cx="6142007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bg1">
                    <a:lumMod val="50000"/>
                  </a:schemeClr>
                </a:buClr>
              </a:pPr>
              <a:r>
                <a:rPr lang="pt-BR" sz="11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Conceito 1 - Deve ser atribuído quando não forem encontradas evidências o conceito 2.</a:t>
              </a:r>
            </a:p>
            <a:p>
              <a:pPr>
                <a:buClr>
                  <a:schemeClr val="bg1">
                    <a:lumMod val="50000"/>
                  </a:schemeClr>
                </a:buClr>
              </a:pPr>
              <a:r>
                <a:rPr lang="pt-BR" sz="11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Conceito 2 – Atendimento dos atributos: a; b.</a:t>
              </a:r>
            </a:p>
            <a:p>
              <a:pPr>
                <a:buClr>
                  <a:schemeClr val="bg1">
                    <a:lumMod val="50000"/>
                  </a:schemeClr>
                </a:buClr>
              </a:pPr>
              <a:r>
                <a:rPr lang="pt-BR" sz="11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Conceito 3 – Além do atributo do Conceito 2, o cumprimento do atributo: c.</a:t>
              </a:r>
            </a:p>
            <a:p>
              <a:pPr>
                <a:buClr>
                  <a:schemeClr val="bg1">
                    <a:lumMod val="50000"/>
                  </a:schemeClr>
                </a:buClr>
              </a:pPr>
              <a:r>
                <a:rPr lang="pt-BR" sz="11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Conceito 4 – Além dos atributos do Conceito 3, o cumprimento do atributo: d.</a:t>
              </a:r>
            </a:p>
            <a:p>
              <a:pPr>
                <a:buClr>
                  <a:schemeClr val="bg1">
                    <a:lumMod val="50000"/>
                  </a:schemeClr>
                </a:buClr>
              </a:pPr>
              <a:r>
                <a:rPr lang="pt-BR" sz="11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Conceito 5 – Além dos atributos do Conceito 4, o cumprimento do atributo: e.</a:t>
              </a:r>
            </a:p>
          </p:txBody>
        </p:sp>
      </p:grpSp>
      <p:sp>
        <p:nvSpPr>
          <p:cNvPr id="26" name="CaixaDeTexto 25">
            <a:extLst>
              <a:ext uri="{FF2B5EF4-FFF2-40B4-BE49-F238E27FC236}">
                <a16:creationId xmlns="" xmlns:a16="http://schemas.microsoft.com/office/drawing/2014/main" id="{0BA61807-ECAD-4A73-9162-0530AEDD4B4F}"/>
              </a:ext>
            </a:extLst>
          </p:cNvPr>
          <p:cNvSpPr txBox="1"/>
          <p:nvPr/>
        </p:nvSpPr>
        <p:spPr>
          <a:xfrm>
            <a:off x="9126742" y="5521577"/>
            <a:ext cx="24297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5. A lógica permanece aditiva, mas a escala que define quais atributos são suficientes para cada conceito.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="" xmlns:a16="http://schemas.microsoft.com/office/drawing/2014/main" id="{B468A567-8DB4-477B-8008-ED685F287FCF}"/>
              </a:ext>
            </a:extLst>
          </p:cNvPr>
          <p:cNvSpPr txBox="1"/>
          <p:nvPr/>
        </p:nvSpPr>
        <p:spPr>
          <a:xfrm>
            <a:off x="9034780" y="1452350"/>
            <a:ext cx="22823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2. Passa a existir um único critério de análise, não mais um para cada conceito.</a:t>
            </a:r>
          </a:p>
        </p:txBody>
      </p:sp>
      <p:cxnSp>
        <p:nvCxnSpPr>
          <p:cNvPr id="28" name="Conector de Seta Reta 27">
            <a:extLst>
              <a:ext uri="{FF2B5EF4-FFF2-40B4-BE49-F238E27FC236}">
                <a16:creationId xmlns="" xmlns:a16="http://schemas.microsoft.com/office/drawing/2014/main" id="{BC3AAD0B-0011-456A-ABC2-65911642EAE8}"/>
              </a:ext>
            </a:extLst>
          </p:cNvPr>
          <p:cNvCxnSpPr>
            <a:cxnSpLocks/>
            <a:stCxn id="20" idx="3"/>
            <a:endCxn id="5" idx="1"/>
          </p:cNvCxnSpPr>
          <p:nvPr/>
        </p:nvCxnSpPr>
        <p:spPr>
          <a:xfrm flipV="1">
            <a:off x="2026519" y="1656758"/>
            <a:ext cx="491699" cy="314538"/>
          </a:xfrm>
          <a:prstGeom prst="straightConnector1">
            <a:avLst/>
          </a:prstGeom>
          <a:ln>
            <a:solidFill>
              <a:srgbClr val="1A708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>
            <a:extLst>
              <a:ext uri="{FF2B5EF4-FFF2-40B4-BE49-F238E27FC236}">
                <a16:creationId xmlns="" xmlns:a16="http://schemas.microsoft.com/office/drawing/2014/main" id="{441B8497-B3F6-4DF4-8484-99BFD25D2B3D}"/>
              </a:ext>
            </a:extLst>
          </p:cNvPr>
          <p:cNvSpPr txBox="1"/>
          <p:nvPr/>
        </p:nvSpPr>
        <p:spPr>
          <a:xfrm>
            <a:off x="111793" y="3603748"/>
            <a:ext cx="26626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4. Cada atributo possui um ou mais qualificadores destacados em números romanos. O atributo somente pode ser considerado, se houver evidências para todos os qualificadores.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8AB98366-8B8B-474A-959F-7287F63CA83F}"/>
              </a:ext>
            </a:extLst>
          </p:cNvPr>
          <p:cNvSpPr/>
          <p:nvPr/>
        </p:nvSpPr>
        <p:spPr>
          <a:xfrm>
            <a:off x="2761134" y="2733976"/>
            <a:ext cx="5842324" cy="229293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1" name="Conector de Seta Reta 30">
            <a:extLst>
              <a:ext uri="{FF2B5EF4-FFF2-40B4-BE49-F238E27FC236}">
                <a16:creationId xmlns="" xmlns:a16="http://schemas.microsoft.com/office/drawing/2014/main" id="{E55F0E95-310D-41FC-BFF6-0F1D9C7AE873}"/>
              </a:ext>
            </a:extLst>
          </p:cNvPr>
          <p:cNvCxnSpPr>
            <a:cxnSpLocks/>
            <a:endCxn id="33" idx="2"/>
          </p:cNvCxnSpPr>
          <p:nvPr/>
        </p:nvCxnSpPr>
        <p:spPr>
          <a:xfrm>
            <a:off x="1854673" y="2868029"/>
            <a:ext cx="943208" cy="1"/>
          </a:xfrm>
          <a:prstGeom prst="straightConnector1">
            <a:avLst/>
          </a:prstGeom>
          <a:ln>
            <a:solidFill>
              <a:srgbClr val="1A708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ixaDeTexto 31">
            <a:extLst>
              <a:ext uri="{FF2B5EF4-FFF2-40B4-BE49-F238E27FC236}">
                <a16:creationId xmlns="" xmlns:a16="http://schemas.microsoft.com/office/drawing/2014/main" id="{64A8045B-579E-4BEF-9AF1-A283BF827088}"/>
              </a:ext>
            </a:extLst>
          </p:cNvPr>
          <p:cNvSpPr txBox="1"/>
          <p:nvPr/>
        </p:nvSpPr>
        <p:spPr>
          <a:xfrm>
            <a:off x="111793" y="2463286"/>
            <a:ext cx="21828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3. Os atributos são apresentados ordenadamente, destacados por letras.</a:t>
            </a:r>
          </a:p>
        </p:txBody>
      </p:sp>
      <p:sp>
        <p:nvSpPr>
          <p:cNvPr id="33" name="Elipse 32">
            <a:extLst>
              <a:ext uri="{FF2B5EF4-FFF2-40B4-BE49-F238E27FC236}">
                <a16:creationId xmlns="" xmlns:a16="http://schemas.microsoft.com/office/drawing/2014/main" id="{610C8865-D7FF-42FA-884E-FAA7EEE1F4E1}"/>
              </a:ext>
            </a:extLst>
          </p:cNvPr>
          <p:cNvSpPr/>
          <p:nvPr/>
        </p:nvSpPr>
        <p:spPr>
          <a:xfrm>
            <a:off x="2797881" y="2725955"/>
            <a:ext cx="263446" cy="284149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7" name="Conector de Seta Reta 36">
            <a:extLst>
              <a:ext uri="{FF2B5EF4-FFF2-40B4-BE49-F238E27FC236}">
                <a16:creationId xmlns="" xmlns:a16="http://schemas.microsoft.com/office/drawing/2014/main" id="{3BACF4F5-9CF7-49B6-A471-DFA0D0EBAEA6}"/>
              </a:ext>
            </a:extLst>
          </p:cNvPr>
          <p:cNvCxnSpPr>
            <a:cxnSpLocks/>
          </p:cNvCxnSpPr>
          <p:nvPr/>
        </p:nvCxnSpPr>
        <p:spPr>
          <a:xfrm flipH="1">
            <a:off x="8609843" y="2197871"/>
            <a:ext cx="516899" cy="513419"/>
          </a:xfrm>
          <a:prstGeom prst="straightConnector1">
            <a:avLst/>
          </a:prstGeom>
          <a:ln>
            <a:solidFill>
              <a:srgbClr val="1A708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Elipse 39">
            <a:extLst>
              <a:ext uri="{FF2B5EF4-FFF2-40B4-BE49-F238E27FC236}">
                <a16:creationId xmlns="" xmlns:a16="http://schemas.microsoft.com/office/drawing/2014/main" id="{528018D2-DB89-44E7-A018-C83F77409150}"/>
              </a:ext>
            </a:extLst>
          </p:cNvPr>
          <p:cNvSpPr/>
          <p:nvPr/>
        </p:nvSpPr>
        <p:spPr>
          <a:xfrm>
            <a:off x="4451225" y="2757960"/>
            <a:ext cx="180111" cy="194265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Elipse 40">
            <a:extLst>
              <a:ext uri="{FF2B5EF4-FFF2-40B4-BE49-F238E27FC236}">
                <a16:creationId xmlns="" xmlns:a16="http://schemas.microsoft.com/office/drawing/2014/main" id="{D1083FF9-2A0B-4F00-828C-02580B837CF0}"/>
              </a:ext>
            </a:extLst>
          </p:cNvPr>
          <p:cNvSpPr/>
          <p:nvPr/>
        </p:nvSpPr>
        <p:spPr>
          <a:xfrm>
            <a:off x="3052701" y="2943599"/>
            <a:ext cx="180111" cy="194265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5" name="Conector de Seta Reta 44">
            <a:extLst>
              <a:ext uri="{FF2B5EF4-FFF2-40B4-BE49-F238E27FC236}">
                <a16:creationId xmlns="" xmlns:a16="http://schemas.microsoft.com/office/drawing/2014/main" id="{4C9213DE-5F85-451C-8674-9A37D413FE4D}"/>
              </a:ext>
            </a:extLst>
          </p:cNvPr>
          <p:cNvCxnSpPr>
            <a:cxnSpLocks/>
          </p:cNvCxnSpPr>
          <p:nvPr/>
        </p:nvCxnSpPr>
        <p:spPr>
          <a:xfrm flipV="1">
            <a:off x="2526612" y="2960246"/>
            <a:ext cx="1924613" cy="920198"/>
          </a:xfrm>
          <a:prstGeom prst="straightConnector1">
            <a:avLst/>
          </a:prstGeom>
          <a:ln>
            <a:solidFill>
              <a:srgbClr val="1A708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de Seta Reta 47">
            <a:extLst>
              <a:ext uri="{FF2B5EF4-FFF2-40B4-BE49-F238E27FC236}">
                <a16:creationId xmlns="" xmlns:a16="http://schemas.microsoft.com/office/drawing/2014/main" id="{BDA931A1-79B3-47E6-8F6A-4EFF9F60697B}"/>
              </a:ext>
            </a:extLst>
          </p:cNvPr>
          <p:cNvCxnSpPr>
            <a:cxnSpLocks/>
          </p:cNvCxnSpPr>
          <p:nvPr/>
        </p:nvCxnSpPr>
        <p:spPr>
          <a:xfrm flipV="1">
            <a:off x="2526612" y="3119901"/>
            <a:ext cx="526089" cy="751214"/>
          </a:xfrm>
          <a:prstGeom prst="straightConnector1">
            <a:avLst/>
          </a:prstGeom>
          <a:ln>
            <a:solidFill>
              <a:srgbClr val="1A708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de Seta Reta 49">
            <a:extLst>
              <a:ext uri="{FF2B5EF4-FFF2-40B4-BE49-F238E27FC236}">
                <a16:creationId xmlns="" xmlns:a16="http://schemas.microsoft.com/office/drawing/2014/main" id="{92B46FDB-669C-463F-A11C-1AFD9B58A04E}"/>
              </a:ext>
            </a:extLst>
          </p:cNvPr>
          <p:cNvCxnSpPr>
            <a:cxnSpLocks/>
          </p:cNvCxnSpPr>
          <p:nvPr/>
        </p:nvCxnSpPr>
        <p:spPr>
          <a:xfrm flipH="1" flipV="1">
            <a:off x="7643004" y="5808745"/>
            <a:ext cx="1391776" cy="156885"/>
          </a:xfrm>
          <a:prstGeom prst="straightConnector1">
            <a:avLst/>
          </a:prstGeom>
          <a:ln>
            <a:solidFill>
              <a:srgbClr val="1A708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itle 4">
            <a:extLst>
              <a:ext uri="{FF2B5EF4-FFF2-40B4-BE49-F238E27FC236}">
                <a16:creationId xmlns="" xmlns:a16="http://schemas.microsoft.com/office/drawing/2014/main" id="{C43BE1CD-3D8D-4732-878E-6D5361DF93AE}"/>
              </a:ext>
            </a:extLst>
          </p:cNvPr>
          <p:cNvSpPr txBox="1">
            <a:spLocks/>
          </p:cNvSpPr>
          <p:nvPr/>
        </p:nvSpPr>
        <p:spPr>
          <a:xfrm>
            <a:off x="334962" y="266801"/>
            <a:ext cx="9473271" cy="3266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66700" algn="l"/>
              </a:tabLst>
            </a:pPr>
            <a:r>
              <a:rPr lang="pt-BR" sz="26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Instrumento IACG </a:t>
            </a:r>
            <a:r>
              <a:rPr lang="pt-BR" sz="26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2022|revisão </a:t>
            </a:r>
            <a:r>
              <a:rPr lang="pt-BR" sz="26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de forma e conteúdo</a:t>
            </a:r>
          </a:p>
        </p:txBody>
      </p:sp>
    </p:spTree>
    <p:extLst>
      <p:ext uri="{BB962C8B-B14F-4D97-AF65-F5344CB8AC3E}">
        <p14:creationId xmlns:p14="http://schemas.microsoft.com/office/powerpoint/2010/main" val="312850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4">
            <a:extLst>
              <a:ext uri="{FF2B5EF4-FFF2-40B4-BE49-F238E27FC236}">
                <a16:creationId xmlns="" xmlns:a16="http://schemas.microsoft.com/office/drawing/2014/main" id="{39F515E9-37ED-4225-917A-1A23B7FE413D}"/>
              </a:ext>
            </a:extLst>
          </p:cNvPr>
          <p:cNvSpPr txBox="1">
            <a:spLocks/>
          </p:cNvSpPr>
          <p:nvPr/>
        </p:nvSpPr>
        <p:spPr>
          <a:xfrm>
            <a:off x="334962" y="266801"/>
            <a:ext cx="9473271" cy="3266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66700" algn="l"/>
              </a:tabLst>
            </a:pPr>
            <a:r>
              <a:rPr lang="pt-BR" sz="2600" b="1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Instrumento Reconhecimento </a:t>
            </a:r>
            <a:r>
              <a:rPr lang="pt-BR" sz="2600" b="1" dirty="0" smtClean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2022|revisão </a:t>
            </a:r>
            <a:r>
              <a:rPr lang="pt-BR" sz="2600" b="1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de forma e conteúdo</a:t>
            </a:r>
          </a:p>
        </p:txBody>
      </p:sp>
      <p:grpSp>
        <p:nvGrpSpPr>
          <p:cNvPr id="256" name="Grupo 255"/>
          <p:cNvGrpSpPr/>
          <p:nvPr/>
        </p:nvGrpSpPr>
        <p:grpSpPr>
          <a:xfrm>
            <a:off x="0" y="633787"/>
            <a:ext cx="12001500" cy="5942049"/>
            <a:chOff x="0" y="633787"/>
            <a:chExt cx="12001500" cy="5942049"/>
          </a:xfrm>
        </p:grpSpPr>
        <p:grpSp>
          <p:nvGrpSpPr>
            <p:cNvPr id="55" name="Grupo 54"/>
            <p:cNvGrpSpPr/>
            <p:nvPr/>
          </p:nvGrpSpPr>
          <p:grpSpPr>
            <a:xfrm>
              <a:off x="73828" y="633787"/>
              <a:ext cx="11927672" cy="5942049"/>
              <a:chOff x="139835" y="1058773"/>
              <a:chExt cx="11927672" cy="5942049"/>
            </a:xfrm>
          </p:grpSpPr>
          <p:graphicFrame>
            <p:nvGraphicFramePr>
              <p:cNvPr id="56" name="Diagrama 55"/>
              <p:cNvGraphicFramePr/>
              <p:nvPr>
                <p:extLst/>
              </p:nvPr>
            </p:nvGraphicFramePr>
            <p:xfrm>
              <a:off x="2801044" y="1546090"/>
              <a:ext cx="6312752" cy="505525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57" name="CaixaDeTexto 56"/>
              <p:cNvSpPr txBox="1"/>
              <p:nvPr/>
            </p:nvSpPr>
            <p:spPr>
              <a:xfrm>
                <a:off x="8615727" y="1058773"/>
                <a:ext cx="288732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pt-BR" sz="1200" b="1" kern="0" dirty="0">
                    <a:solidFill>
                      <a:prstClr val="black"/>
                    </a:solidFill>
                    <a:latin typeface="Calibri" panose="020F0502020204030204"/>
                  </a:rPr>
                  <a:t>Políticas institucionais no âmbito do curso</a:t>
                </a:r>
              </a:p>
            </p:txBody>
          </p:sp>
          <p:cxnSp>
            <p:nvCxnSpPr>
              <p:cNvPr id="76" name="Conector angulado 75"/>
              <p:cNvCxnSpPr/>
              <p:nvPr/>
            </p:nvCxnSpPr>
            <p:spPr>
              <a:xfrm flipV="1">
                <a:off x="5952022" y="1194003"/>
                <a:ext cx="2736705" cy="363541"/>
              </a:xfrm>
              <a:prstGeom prst="bentConnector3">
                <a:avLst>
                  <a:gd name="adj1" fmla="val 420"/>
                </a:avLst>
              </a:prstGeom>
              <a:noFill/>
              <a:ln w="190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86" name="Conector angulado 85"/>
              <p:cNvCxnSpPr/>
              <p:nvPr/>
            </p:nvCxnSpPr>
            <p:spPr>
              <a:xfrm rot="10800000">
                <a:off x="3256883" y="2607678"/>
                <a:ext cx="706097" cy="368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87" name="Conector angulado 86"/>
              <p:cNvCxnSpPr/>
              <p:nvPr/>
            </p:nvCxnSpPr>
            <p:spPr>
              <a:xfrm rot="10800000">
                <a:off x="3256882" y="3193587"/>
                <a:ext cx="344566" cy="689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88" name="Conector angulado 87"/>
              <p:cNvCxnSpPr/>
              <p:nvPr/>
            </p:nvCxnSpPr>
            <p:spPr>
              <a:xfrm rot="10800000">
                <a:off x="3256882" y="3533311"/>
                <a:ext cx="235880" cy="372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89" name="Conector angulado 88"/>
              <p:cNvCxnSpPr/>
              <p:nvPr/>
            </p:nvCxnSpPr>
            <p:spPr>
              <a:xfrm rot="10800000">
                <a:off x="3263232" y="5889162"/>
                <a:ext cx="923476" cy="1787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90" name="Conector angulado 89"/>
              <p:cNvCxnSpPr/>
              <p:nvPr/>
            </p:nvCxnSpPr>
            <p:spPr>
              <a:xfrm rot="10800000" flipV="1">
                <a:off x="3258472" y="6103433"/>
                <a:ext cx="1199759" cy="1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91" name="Conector angulado 90"/>
              <p:cNvCxnSpPr/>
              <p:nvPr/>
            </p:nvCxnSpPr>
            <p:spPr>
              <a:xfrm rot="10800000">
                <a:off x="3258470" y="6487604"/>
                <a:ext cx="1996426" cy="6501"/>
              </a:xfrm>
              <a:prstGeom prst="bentConnector3">
                <a:avLst>
                  <a:gd name="adj1" fmla="val 763"/>
                </a:avLst>
              </a:prstGeom>
              <a:noFill/>
              <a:ln w="190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92" name="Conector angulado 91"/>
              <p:cNvCxnSpPr/>
              <p:nvPr/>
            </p:nvCxnSpPr>
            <p:spPr>
              <a:xfrm rot="10800000" flipV="1">
                <a:off x="3258471" y="6565092"/>
                <a:ext cx="2340813" cy="110946"/>
              </a:xfrm>
              <a:prstGeom prst="bentConnector3">
                <a:avLst>
                  <a:gd name="adj1" fmla="val -457"/>
                </a:avLst>
              </a:prstGeom>
              <a:noFill/>
              <a:ln w="190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49" name="Conector angulado 48"/>
              <p:cNvCxnSpPr/>
              <p:nvPr/>
            </p:nvCxnSpPr>
            <p:spPr>
              <a:xfrm flipV="1">
                <a:off x="6326697" y="1416071"/>
                <a:ext cx="2356462" cy="159712"/>
              </a:xfrm>
              <a:prstGeom prst="bentConnector3">
                <a:avLst>
                  <a:gd name="adj1" fmla="val 243"/>
                </a:avLst>
              </a:prstGeom>
              <a:noFill/>
              <a:ln w="190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71" name="CaixaDeTexto 70"/>
              <p:cNvSpPr txBox="1"/>
              <p:nvPr/>
            </p:nvSpPr>
            <p:spPr>
              <a:xfrm>
                <a:off x="8615727" y="1271459"/>
                <a:ext cx="166904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pt-BR" sz="1200" b="1" kern="0" dirty="0">
                    <a:solidFill>
                      <a:prstClr val="black"/>
                    </a:solidFill>
                    <a:latin typeface="Calibri" panose="020F0502020204030204"/>
                  </a:rPr>
                  <a:t>Implementação do PPC</a:t>
                </a:r>
              </a:p>
            </p:txBody>
          </p:sp>
          <p:sp>
            <p:nvSpPr>
              <p:cNvPr id="72" name="CaixaDeTexto 71"/>
              <p:cNvSpPr txBox="1"/>
              <p:nvPr/>
            </p:nvSpPr>
            <p:spPr>
              <a:xfrm>
                <a:off x="8620490" y="1471002"/>
                <a:ext cx="334899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pt-BR" sz="1200" b="1" kern="0" dirty="0">
                    <a:solidFill>
                      <a:prstClr val="black"/>
                    </a:solidFill>
                    <a:latin typeface="Calibri" panose="020F0502020204030204"/>
                  </a:rPr>
                  <a:t>A estrutura curricular, suas unidades e conteúdos</a:t>
                </a:r>
              </a:p>
            </p:txBody>
          </p:sp>
          <p:cxnSp>
            <p:nvCxnSpPr>
              <p:cNvPr id="101" name="Conector angulado 100"/>
              <p:cNvCxnSpPr/>
              <p:nvPr/>
            </p:nvCxnSpPr>
            <p:spPr>
              <a:xfrm flipV="1">
                <a:off x="6673284" y="1625914"/>
                <a:ext cx="2009875" cy="30168"/>
              </a:xfrm>
              <a:prstGeom prst="bentConnector3">
                <a:avLst>
                  <a:gd name="adj1" fmla="val 186"/>
                </a:avLst>
              </a:prstGeom>
              <a:noFill/>
              <a:ln w="190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102" name="Conector angulado 101"/>
              <p:cNvCxnSpPr/>
              <p:nvPr/>
            </p:nvCxnSpPr>
            <p:spPr>
              <a:xfrm flipV="1">
                <a:off x="7004970" y="1796586"/>
                <a:ext cx="1676400" cy="1265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103" name="CaixaDeTexto 102"/>
              <p:cNvSpPr txBox="1"/>
              <p:nvPr/>
            </p:nvSpPr>
            <p:spPr>
              <a:xfrm>
                <a:off x="8619803" y="1651315"/>
                <a:ext cx="100860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pt-BR" sz="1200" b="1" kern="0" dirty="0">
                    <a:solidFill>
                      <a:prstClr val="black"/>
                    </a:solidFill>
                    <a:latin typeface="Calibri" panose="020F0502020204030204"/>
                  </a:rPr>
                  <a:t>Metodologia</a:t>
                </a:r>
              </a:p>
            </p:txBody>
          </p:sp>
          <p:cxnSp>
            <p:nvCxnSpPr>
              <p:cNvPr id="130" name="Conector angulado 129"/>
              <p:cNvCxnSpPr/>
              <p:nvPr/>
            </p:nvCxnSpPr>
            <p:spPr>
              <a:xfrm flipV="1">
                <a:off x="7320374" y="1983490"/>
                <a:ext cx="1360996" cy="1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131" name="CaixaDeTexto 130"/>
              <p:cNvSpPr txBox="1"/>
              <p:nvPr/>
            </p:nvSpPr>
            <p:spPr>
              <a:xfrm>
                <a:off x="8619803" y="1838399"/>
                <a:ext cx="14013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pt-BR" sz="1200" b="1" kern="0" dirty="0">
                    <a:solidFill>
                      <a:prstClr val="black"/>
                    </a:solidFill>
                    <a:latin typeface="Calibri" panose="020F0502020204030204"/>
                  </a:rPr>
                  <a:t>Estágio obrigatório</a:t>
                </a:r>
              </a:p>
            </p:txBody>
          </p:sp>
          <p:cxnSp>
            <p:nvCxnSpPr>
              <p:cNvPr id="132" name="Conector angulado 131"/>
              <p:cNvCxnSpPr/>
              <p:nvPr/>
            </p:nvCxnSpPr>
            <p:spPr>
              <a:xfrm flipV="1">
                <a:off x="7587074" y="2205796"/>
                <a:ext cx="1094296" cy="1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133" name="CaixaDeTexto 132"/>
              <p:cNvSpPr txBox="1"/>
              <p:nvPr/>
            </p:nvSpPr>
            <p:spPr>
              <a:xfrm>
                <a:off x="8619803" y="2060999"/>
                <a:ext cx="197201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pt-BR" sz="1200" b="1" kern="0" dirty="0">
                    <a:solidFill>
                      <a:prstClr val="black"/>
                    </a:solidFill>
                    <a:latin typeface="Calibri" panose="020F0502020204030204"/>
                  </a:rPr>
                  <a:t>Atividades complementares</a:t>
                </a:r>
              </a:p>
            </p:txBody>
          </p:sp>
          <p:cxnSp>
            <p:nvCxnSpPr>
              <p:cNvPr id="134" name="Conector angulado 133"/>
              <p:cNvCxnSpPr/>
              <p:nvPr/>
            </p:nvCxnSpPr>
            <p:spPr>
              <a:xfrm flipV="1">
                <a:off x="7958549" y="2571177"/>
                <a:ext cx="722821" cy="2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135" name="CaixaDeTexto 134"/>
              <p:cNvSpPr txBox="1"/>
              <p:nvPr/>
            </p:nvSpPr>
            <p:spPr>
              <a:xfrm>
                <a:off x="8624565" y="2432677"/>
                <a:ext cx="322876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pt-BR" sz="1200" b="1" kern="0" dirty="0">
                    <a:solidFill>
                      <a:prstClr val="black"/>
                    </a:solidFill>
                    <a:latin typeface="Calibri" panose="020F0502020204030204"/>
                  </a:rPr>
                  <a:t>Trabalho de Conclusão de Curso ou Equivalente</a:t>
                </a:r>
              </a:p>
            </p:txBody>
          </p:sp>
          <p:cxnSp>
            <p:nvCxnSpPr>
              <p:cNvPr id="136" name="Conector angulado 135"/>
              <p:cNvCxnSpPr/>
              <p:nvPr/>
            </p:nvCxnSpPr>
            <p:spPr>
              <a:xfrm flipV="1">
                <a:off x="8158573" y="2868149"/>
                <a:ext cx="522797" cy="619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137" name="CaixaDeTexto 136"/>
              <p:cNvSpPr txBox="1"/>
              <p:nvPr/>
            </p:nvSpPr>
            <p:spPr>
              <a:xfrm>
                <a:off x="8629328" y="2722422"/>
                <a:ext cx="133241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pt-BR" sz="1200" b="1" kern="0" dirty="0">
                    <a:solidFill>
                      <a:prstClr val="black"/>
                    </a:solidFill>
                    <a:latin typeface="Calibri" panose="020F0502020204030204"/>
                  </a:rPr>
                  <a:t>Apoio ao discente</a:t>
                </a:r>
              </a:p>
            </p:txBody>
          </p:sp>
          <p:cxnSp>
            <p:nvCxnSpPr>
              <p:cNvPr id="138" name="Conector angulado 137"/>
              <p:cNvCxnSpPr/>
              <p:nvPr/>
            </p:nvCxnSpPr>
            <p:spPr>
              <a:xfrm flipV="1">
                <a:off x="8314105" y="3196761"/>
                <a:ext cx="357740" cy="1715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139" name="CaixaDeTexto 138"/>
              <p:cNvSpPr txBox="1"/>
              <p:nvPr/>
            </p:nvSpPr>
            <p:spPr>
              <a:xfrm>
                <a:off x="8629328" y="2972863"/>
                <a:ext cx="34381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pt-BR" sz="1200" b="1" kern="0" dirty="0">
                    <a:solidFill>
                      <a:prstClr val="black"/>
                    </a:solidFill>
                    <a:latin typeface="Calibri" panose="020F0502020204030204"/>
                  </a:rPr>
                  <a:t>Processos de avaliação interna e externa e gestão do curso</a:t>
                </a:r>
              </a:p>
            </p:txBody>
          </p:sp>
          <p:cxnSp>
            <p:nvCxnSpPr>
              <p:cNvPr id="140" name="Conector angulado 139"/>
              <p:cNvCxnSpPr/>
              <p:nvPr/>
            </p:nvCxnSpPr>
            <p:spPr>
              <a:xfrm>
                <a:off x="8419971" y="3538624"/>
                <a:ext cx="270924" cy="1037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141" name="CaixaDeTexto 140"/>
              <p:cNvSpPr txBox="1"/>
              <p:nvPr/>
            </p:nvSpPr>
            <p:spPr>
              <a:xfrm>
                <a:off x="8624565" y="3387206"/>
                <a:ext cx="343817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pt-BR" sz="1200" b="1" kern="0" dirty="0">
                    <a:solidFill>
                      <a:prstClr val="black"/>
                    </a:solidFill>
                    <a:latin typeface="Calibri" panose="020F0502020204030204"/>
                  </a:rPr>
                  <a:t>Atividades de tutoria</a:t>
                </a:r>
              </a:p>
            </p:txBody>
          </p:sp>
          <p:cxnSp>
            <p:nvCxnSpPr>
              <p:cNvPr id="142" name="Conector angulado 141"/>
              <p:cNvCxnSpPr/>
              <p:nvPr/>
            </p:nvCxnSpPr>
            <p:spPr>
              <a:xfrm>
                <a:off x="8479033" y="3891229"/>
                <a:ext cx="197574" cy="857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143" name="CaixaDeTexto 142"/>
              <p:cNvSpPr txBox="1"/>
              <p:nvPr/>
            </p:nvSpPr>
            <p:spPr>
              <a:xfrm>
                <a:off x="8624565" y="3663624"/>
                <a:ext cx="34381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pt-BR" sz="1200" b="1" kern="0" dirty="0">
                    <a:solidFill>
                      <a:prstClr val="black"/>
                    </a:solidFill>
                    <a:latin typeface="Calibri" panose="020F0502020204030204"/>
                  </a:rPr>
                  <a:t>Tecnologias de Informação e Comunicação (TIC) no processo ensino-aprendizagem</a:t>
                </a:r>
              </a:p>
            </p:txBody>
          </p:sp>
          <p:cxnSp>
            <p:nvCxnSpPr>
              <p:cNvPr id="144" name="Conector angulado 143"/>
              <p:cNvCxnSpPr/>
              <p:nvPr/>
            </p:nvCxnSpPr>
            <p:spPr>
              <a:xfrm>
                <a:off x="8474271" y="4251549"/>
                <a:ext cx="197574" cy="857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145" name="CaixaDeTexto 144"/>
              <p:cNvSpPr txBox="1"/>
              <p:nvPr/>
            </p:nvSpPr>
            <p:spPr>
              <a:xfrm>
                <a:off x="8624565" y="4098940"/>
                <a:ext cx="343817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pt-BR" sz="1200" b="1" kern="0" dirty="0">
                    <a:solidFill>
                      <a:prstClr val="black"/>
                    </a:solidFill>
                    <a:latin typeface="Calibri" panose="020F0502020204030204"/>
                  </a:rPr>
                  <a:t>Ambiente Virtual de Aprendizagem (AVA)</a:t>
                </a:r>
              </a:p>
            </p:txBody>
          </p:sp>
          <p:cxnSp>
            <p:nvCxnSpPr>
              <p:cNvPr id="146" name="Conector angulado 145"/>
              <p:cNvCxnSpPr/>
              <p:nvPr/>
            </p:nvCxnSpPr>
            <p:spPr>
              <a:xfrm flipV="1">
                <a:off x="8419971" y="4601699"/>
                <a:ext cx="261399" cy="1418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147" name="CaixaDeTexto 146"/>
              <p:cNvSpPr txBox="1"/>
              <p:nvPr/>
            </p:nvSpPr>
            <p:spPr>
              <a:xfrm>
                <a:off x="8624565" y="4458403"/>
                <a:ext cx="343817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pt-BR" sz="1200" b="1" kern="0" dirty="0">
                    <a:solidFill>
                      <a:prstClr val="black"/>
                    </a:solidFill>
                    <a:latin typeface="Calibri" panose="020F0502020204030204"/>
                  </a:rPr>
                  <a:t>Material didático</a:t>
                </a:r>
              </a:p>
            </p:txBody>
          </p:sp>
          <p:cxnSp>
            <p:nvCxnSpPr>
              <p:cNvPr id="148" name="Conector angulado 147"/>
              <p:cNvCxnSpPr/>
              <p:nvPr/>
            </p:nvCxnSpPr>
            <p:spPr>
              <a:xfrm>
                <a:off x="8311659" y="4952410"/>
                <a:ext cx="383998" cy="1714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149" name="CaixaDeTexto 148"/>
              <p:cNvSpPr txBox="1"/>
              <p:nvPr/>
            </p:nvSpPr>
            <p:spPr>
              <a:xfrm>
                <a:off x="8624565" y="4730329"/>
                <a:ext cx="34381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pt-BR" sz="1200" b="1" kern="0" dirty="0">
                    <a:solidFill>
                      <a:prstClr val="black"/>
                    </a:solidFill>
                    <a:latin typeface="Calibri" panose="020F0502020204030204"/>
                  </a:rPr>
                  <a:t>Procedimentos de acompanhamento e de avaliação dos processos de ensino-aprendizagem</a:t>
                </a:r>
              </a:p>
            </p:txBody>
          </p:sp>
          <p:cxnSp>
            <p:nvCxnSpPr>
              <p:cNvPr id="150" name="Conector angulado 149"/>
              <p:cNvCxnSpPr/>
              <p:nvPr/>
            </p:nvCxnSpPr>
            <p:spPr>
              <a:xfrm>
                <a:off x="8158573" y="5291881"/>
                <a:ext cx="522797" cy="380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151" name="CaixaDeTexto 150"/>
              <p:cNvSpPr txBox="1"/>
              <p:nvPr/>
            </p:nvSpPr>
            <p:spPr>
              <a:xfrm>
                <a:off x="8624565" y="5149821"/>
                <a:ext cx="343817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pt-BR" sz="1200" b="1" kern="0" dirty="0">
                    <a:solidFill>
                      <a:prstClr val="black"/>
                    </a:solidFill>
                    <a:latin typeface="Calibri" panose="020F0502020204030204"/>
                  </a:rPr>
                  <a:t>Integração com as redes públicas de ensino</a:t>
                </a:r>
              </a:p>
            </p:txBody>
          </p:sp>
          <p:cxnSp>
            <p:nvCxnSpPr>
              <p:cNvPr id="152" name="Conector angulado 151"/>
              <p:cNvCxnSpPr/>
              <p:nvPr/>
            </p:nvCxnSpPr>
            <p:spPr>
              <a:xfrm>
                <a:off x="7958549" y="5577633"/>
                <a:ext cx="722821" cy="378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153" name="CaixaDeTexto 152"/>
              <p:cNvSpPr txBox="1"/>
              <p:nvPr/>
            </p:nvSpPr>
            <p:spPr>
              <a:xfrm>
                <a:off x="8624565" y="5369216"/>
                <a:ext cx="34381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pt-BR" sz="1200" b="1" kern="0" dirty="0">
                    <a:solidFill>
                      <a:prstClr val="black"/>
                    </a:solidFill>
                    <a:latin typeface="Calibri" panose="020F0502020204030204"/>
                  </a:rPr>
                  <a:t>Integração do curso com o sistema local e regional de saúde (SUS)</a:t>
                </a:r>
              </a:p>
            </p:txBody>
          </p:sp>
          <p:cxnSp>
            <p:nvCxnSpPr>
              <p:cNvPr id="154" name="Conector angulado 153"/>
              <p:cNvCxnSpPr/>
              <p:nvPr/>
            </p:nvCxnSpPr>
            <p:spPr>
              <a:xfrm>
                <a:off x="7697150" y="5905376"/>
                <a:ext cx="993745" cy="1248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155" name="CaixaDeTexto 154"/>
              <p:cNvSpPr txBox="1"/>
              <p:nvPr/>
            </p:nvSpPr>
            <p:spPr>
              <a:xfrm>
                <a:off x="8624565" y="5762373"/>
                <a:ext cx="343817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pt-BR" sz="1200" b="1" kern="0" dirty="0">
                    <a:solidFill>
                      <a:prstClr val="black"/>
                    </a:solidFill>
                    <a:latin typeface="Calibri" panose="020F0502020204030204"/>
                  </a:rPr>
                  <a:t>Atividades práticas de ensino para a área da saúde</a:t>
                </a:r>
              </a:p>
            </p:txBody>
          </p:sp>
          <p:cxnSp>
            <p:nvCxnSpPr>
              <p:cNvPr id="156" name="Conector angulado 155"/>
              <p:cNvCxnSpPr/>
              <p:nvPr/>
            </p:nvCxnSpPr>
            <p:spPr>
              <a:xfrm flipV="1">
                <a:off x="7426226" y="6130461"/>
                <a:ext cx="1264669" cy="72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157" name="CaixaDeTexto 156"/>
              <p:cNvSpPr txBox="1"/>
              <p:nvPr/>
            </p:nvSpPr>
            <p:spPr>
              <a:xfrm>
                <a:off x="8628281" y="5985882"/>
                <a:ext cx="343817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pt-BR" sz="1200" b="1" kern="0" dirty="0">
                    <a:solidFill>
                      <a:prstClr val="black"/>
                    </a:solidFill>
                    <a:latin typeface="Calibri" panose="020F0502020204030204"/>
                  </a:rPr>
                  <a:t>Atividades práticas de ensino para licenciaturas</a:t>
                </a:r>
              </a:p>
            </p:txBody>
          </p:sp>
          <p:cxnSp>
            <p:nvCxnSpPr>
              <p:cNvPr id="158" name="Conector angulado 157"/>
              <p:cNvCxnSpPr/>
              <p:nvPr/>
            </p:nvCxnSpPr>
            <p:spPr>
              <a:xfrm flipV="1">
                <a:off x="7064815" y="6349536"/>
                <a:ext cx="1616555" cy="1048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159" name="CaixaDeTexto 158"/>
              <p:cNvSpPr txBox="1"/>
              <p:nvPr/>
            </p:nvSpPr>
            <p:spPr>
              <a:xfrm>
                <a:off x="8620824" y="6210604"/>
                <a:ext cx="343817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pt-BR" sz="1200" b="1" kern="0" dirty="0">
                    <a:solidFill>
                      <a:prstClr val="black"/>
                    </a:solidFill>
                    <a:latin typeface="Calibri" panose="020F0502020204030204"/>
                  </a:rPr>
                  <a:t>Núcleo Docente Estruturante (NDE)</a:t>
                </a:r>
              </a:p>
            </p:txBody>
          </p:sp>
          <p:cxnSp>
            <p:nvCxnSpPr>
              <p:cNvPr id="160" name="Conector angulado 159"/>
              <p:cNvCxnSpPr/>
              <p:nvPr/>
            </p:nvCxnSpPr>
            <p:spPr>
              <a:xfrm>
                <a:off x="6673284" y="6495843"/>
                <a:ext cx="1998561" cy="72504"/>
              </a:xfrm>
              <a:prstGeom prst="bentConnector3">
                <a:avLst>
                  <a:gd name="adj1" fmla="val 117"/>
                </a:avLst>
              </a:prstGeom>
              <a:noFill/>
              <a:ln w="190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161" name="CaixaDeTexto 160"/>
              <p:cNvSpPr txBox="1"/>
              <p:nvPr/>
            </p:nvSpPr>
            <p:spPr>
              <a:xfrm>
                <a:off x="8620824" y="6431584"/>
                <a:ext cx="343817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pt-BR" sz="1200" b="1" kern="0" dirty="0">
                    <a:solidFill>
                      <a:prstClr val="black"/>
                    </a:solidFill>
                    <a:latin typeface="Calibri" panose="020F0502020204030204"/>
                  </a:rPr>
                  <a:t>Atuação do colegiado de curso ou equivalente</a:t>
                </a:r>
              </a:p>
            </p:txBody>
          </p:sp>
          <p:cxnSp>
            <p:nvCxnSpPr>
              <p:cNvPr id="162" name="Conector angulado 161"/>
              <p:cNvCxnSpPr/>
              <p:nvPr/>
            </p:nvCxnSpPr>
            <p:spPr>
              <a:xfrm>
                <a:off x="6310098" y="6565093"/>
                <a:ext cx="2361747" cy="221891"/>
              </a:xfrm>
              <a:prstGeom prst="bentConnector3">
                <a:avLst>
                  <a:gd name="adj1" fmla="val 313"/>
                </a:avLst>
              </a:prstGeom>
              <a:noFill/>
              <a:ln w="190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163" name="CaixaDeTexto 162"/>
              <p:cNvSpPr txBox="1"/>
              <p:nvPr/>
            </p:nvSpPr>
            <p:spPr>
              <a:xfrm>
                <a:off x="8628281" y="6644757"/>
                <a:ext cx="343817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pt-BR" sz="1200" b="1" kern="0" dirty="0">
                    <a:solidFill>
                      <a:prstClr val="black"/>
                    </a:solidFill>
                    <a:latin typeface="Calibri" panose="020F0502020204030204"/>
                  </a:rPr>
                  <a:t>Atuação do coordenador</a:t>
                </a:r>
              </a:p>
            </p:txBody>
          </p:sp>
          <p:cxnSp>
            <p:nvCxnSpPr>
              <p:cNvPr id="164" name="Conector angulado 163"/>
              <p:cNvCxnSpPr/>
              <p:nvPr/>
            </p:nvCxnSpPr>
            <p:spPr>
              <a:xfrm rot="10800000" flipV="1">
                <a:off x="3258470" y="6601344"/>
                <a:ext cx="2693552" cy="278313"/>
              </a:xfrm>
              <a:prstGeom prst="bentConnector3">
                <a:avLst>
                  <a:gd name="adj1" fmla="val -356"/>
                </a:avLst>
              </a:prstGeom>
              <a:noFill/>
              <a:ln w="190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165" name="CaixaDeTexto 164"/>
              <p:cNvSpPr txBox="1"/>
              <p:nvPr/>
            </p:nvSpPr>
            <p:spPr>
              <a:xfrm>
                <a:off x="333914" y="6723823"/>
                <a:ext cx="298449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defRPr/>
                </a:pPr>
                <a:r>
                  <a:rPr lang="pt-BR" sz="1200" b="1" kern="0" dirty="0">
                    <a:solidFill>
                      <a:prstClr val="black"/>
                    </a:solidFill>
                    <a:latin typeface="Calibri" panose="020F0502020204030204"/>
                  </a:rPr>
                  <a:t>Desempenho docente</a:t>
                </a:r>
              </a:p>
            </p:txBody>
          </p:sp>
          <p:sp>
            <p:nvSpPr>
              <p:cNvPr id="166" name="CaixaDeTexto 165"/>
              <p:cNvSpPr txBox="1"/>
              <p:nvPr/>
            </p:nvSpPr>
            <p:spPr>
              <a:xfrm>
                <a:off x="147618" y="6519214"/>
                <a:ext cx="31707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defRPr/>
                </a:pPr>
                <a:r>
                  <a:rPr lang="pt-BR" sz="1200" b="1" kern="0" dirty="0">
                    <a:solidFill>
                      <a:prstClr val="black"/>
                    </a:solidFill>
                    <a:latin typeface="Calibri" panose="020F0502020204030204"/>
                  </a:rPr>
                  <a:t>Regime de trabalho do corpo docente do curso</a:t>
                </a:r>
              </a:p>
            </p:txBody>
          </p:sp>
          <p:sp>
            <p:nvSpPr>
              <p:cNvPr id="177" name="CaixaDeTexto 176"/>
              <p:cNvSpPr txBox="1"/>
              <p:nvPr/>
            </p:nvSpPr>
            <p:spPr>
              <a:xfrm>
                <a:off x="147618" y="6329188"/>
                <a:ext cx="31707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defRPr/>
                </a:pPr>
                <a:r>
                  <a:rPr lang="pt-BR" sz="1200" b="1" kern="0" dirty="0">
                    <a:solidFill>
                      <a:prstClr val="black"/>
                    </a:solidFill>
                    <a:latin typeface="Calibri" panose="020F0502020204030204"/>
                  </a:rPr>
                  <a:t>Experiência profissional do corpo docente</a:t>
                </a:r>
              </a:p>
            </p:txBody>
          </p:sp>
          <p:cxnSp>
            <p:nvCxnSpPr>
              <p:cNvPr id="178" name="Conector angulado 177"/>
              <p:cNvCxnSpPr/>
              <p:nvPr/>
            </p:nvCxnSpPr>
            <p:spPr>
              <a:xfrm rot="10800000" flipV="1">
                <a:off x="3251167" y="6281404"/>
                <a:ext cx="1554482" cy="3362"/>
              </a:xfrm>
              <a:prstGeom prst="bentConnector3">
                <a:avLst>
                  <a:gd name="adj1" fmla="val 981"/>
                </a:avLst>
              </a:prstGeom>
              <a:noFill/>
              <a:ln w="190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184" name="CaixaDeTexto 183"/>
              <p:cNvSpPr txBox="1"/>
              <p:nvPr/>
            </p:nvSpPr>
            <p:spPr>
              <a:xfrm>
                <a:off x="139835" y="6131397"/>
                <a:ext cx="31707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defRPr/>
                </a:pPr>
                <a:r>
                  <a:rPr lang="pt-BR" sz="1200" b="1" kern="0" dirty="0">
                    <a:solidFill>
                      <a:prstClr val="black"/>
                    </a:solidFill>
                    <a:latin typeface="Calibri" panose="020F0502020204030204"/>
                  </a:rPr>
                  <a:t>Experiência no exercício da docência</a:t>
                </a:r>
              </a:p>
            </p:txBody>
          </p:sp>
          <p:sp>
            <p:nvSpPr>
              <p:cNvPr id="186" name="CaixaDeTexto 185"/>
              <p:cNvSpPr txBox="1"/>
              <p:nvPr/>
            </p:nvSpPr>
            <p:spPr>
              <a:xfrm>
                <a:off x="139835" y="5941042"/>
                <a:ext cx="31707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defRPr/>
                </a:pPr>
                <a:r>
                  <a:rPr lang="pt-BR" sz="1200" b="1" kern="0" dirty="0">
                    <a:solidFill>
                      <a:prstClr val="black"/>
                    </a:solidFill>
                    <a:latin typeface="Calibri" panose="020F0502020204030204"/>
                  </a:rPr>
                  <a:t>Incentivo e produção docente</a:t>
                </a:r>
              </a:p>
            </p:txBody>
          </p:sp>
          <p:cxnSp>
            <p:nvCxnSpPr>
              <p:cNvPr id="191" name="Conector angulado 190"/>
              <p:cNvCxnSpPr/>
              <p:nvPr/>
            </p:nvCxnSpPr>
            <p:spPr>
              <a:xfrm rot="10800000">
                <a:off x="3260057" y="5584362"/>
                <a:ext cx="695484" cy="2103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195" name="Conector angulado 194"/>
              <p:cNvCxnSpPr/>
              <p:nvPr/>
            </p:nvCxnSpPr>
            <p:spPr>
              <a:xfrm rot="10800000" flipV="1">
                <a:off x="3256882" y="5295310"/>
                <a:ext cx="490810" cy="126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202" name="Conector angulado 201"/>
              <p:cNvCxnSpPr/>
              <p:nvPr/>
            </p:nvCxnSpPr>
            <p:spPr>
              <a:xfrm rot="10800000">
                <a:off x="3256882" y="4954125"/>
                <a:ext cx="341391" cy="2003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204" name="Conector angulado 203"/>
              <p:cNvCxnSpPr/>
              <p:nvPr/>
            </p:nvCxnSpPr>
            <p:spPr>
              <a:xfrm rot="10800000">
                <a:off x="3260057" y="4612811"/>
                <a:ext cx="244264" cy="630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207" name="Conector angulado 206"/>
              <p:cNvCxnSpPr/>
              <p:nvPr/>
            </p:nvCxnSpPr>
            <p:spPr>
              <a:xfrm rot="10800000" flipV="1">
                <a:off x="3256882" y="4256639"/>
                <a:ext cx="183752" cy="572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212" name="Conector angulado 211"/>
              <p:cNvCxnSpPr/>
              <p:nvPr/>
            </p:nvCxnSpPr>
            <p:spPr>
              <a:xfrm rot="10800000">
                <a:off x="3247357" y="3882561"/>
                <a:ext cx="192832" cy="996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220" name="Conector angulado 219"/>
              <p:cNvCxnSpPr/>
              <p:nvPr/>
            </p:nvCxnSpPr>
            <p:spPr>
              <a:xfrm rot="10800000" flipV="1">
                <a:off x="3263233" y="2862816"/>
                <a:ext cx="491257" cy="569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226" name="Conector angulado 225"/>
              <p:cNvCxnSpPr/>
              <p:nvPr/>
            </p:nvCxnSpPr>
            <p:spPr>
              <a:xfrm rot="10800000">
                <a:off x="3260058" y="2372302"/>
                <a:ext cx="947045" cy="193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230" name="Conector angulado 229"/>
              <p:cNvCxnSpPr/>
              <p:nvPr/>
            </p:nvCxnSpPr>
            <p:spPr>
              <a:xfrm rot="10800000" flipV="1">
                <a:off x="3256882" y="2090767"/>
                <a:ext cx="1226750" cy="759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233" name="Conector angulado 232"/>
              <p:cNvCxnSpPr/>
              <p:nvPr/>
            </p:nvCxnSpPr>
            <p:spPr>
              <a:xfrm rot="10800000">
                <a:off x="3256883" y="1718992"/>
                <a:ext cx="1667604" cy="75843"/>
              </a:xfrm>
              <a:prstGeom prst="bentConnector3">
                <a:avLst>
                  <a:gd name="adj1" fmla="val 77"/>
                </a:avLst>
              </a:prstGeom>
              <a:noFill/>
              <a:ln w="190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240" name="Conector angulado 239"/>
              <p:cNvCxnSpPr/>
              <p:nvPr/>
            </p:nvCxnSpPr>
            <p:spPr>
              <a:xfrm rot="10800000">
                <a:off x="3258470" y="1440679"/>
                <a:ext cx="2010272" cy="217678"/>
              </a:xfrm>
              <a:prstGeom prst="bentConnector3">
                <a:avLst>
                  <a:gd name="adj1" fmla="val -12"/>
                </a:avLst>
              </a:prstGeom>
              <a:noFill/>
              <a:ln w="190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252" name="Conector angulado 251"/>
              <p:cNvCxnSpPr/>
              <p:nvPr/>
            </p:nvCxnSpPr>
            <p:spPr>
              <a:xfrm rot="10800000">
                <a:off x="3271013" y="1248323"/>
                <a:ext cx="2326893" cy="334506"/>
              </a:xfrm>
              <a:prstGeom prst="bentConnector3">
                <a:avLst>
                  <a:gd name="adj1" fmla="val -245"/>
                </a:avLst>
              </a:prstGeom>
              <a:noFill/>
              <a:ln w="190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  <a:tailEnd type="triangle"/>
              </a:ln>
              <a:effectLst/>
            </p:spPr>
          </p:cxnSp>
        </p:grpSp>
        <p:grpSp>
          <p:nvGrpSpPr>
            <p:cNvPr id="94" name="Grupo 93"/>
            <p:cNvGrpSpPr/>
            <p:nvPr/>
          </p:nvGrpSpPr>
          <p:grpSpPr>
            <a:xfrm>
              <a:off x="3653574" y="1472111"/>
              <a:ext cx="4462431" cy="4342824"/>
              <a:chOff x="4581525" y="2715327"/>
              <a:chExt cx="3027889" cy="2946732"/>
            </a:xfrm>
          </p:grpSpPr>
          <p:sp>
            <p:nvSpPr>
              <p:cNvPr id="98" name="Semicírculos 97"/>
              <p:cNvSpPr/>
              <p:nvPr/>
            </p:nvSpPr>
            <p:spPr>
              <a:xfrm>
                <a:off x="4595007" y="2720966"/>
                <a:ext cx="3013103" cy="2937684"/>
              </a:xfrm>
              <a:prstGeom prst="blockArc">
                <a:avLst>
                  <a:gd name="adj1" fmla="val 15931224"/>
                  <a:gd name="adj2" fmla="val 3778934"/>
                  <a:gd name="adj3" fmla="val 25681"/>
                </a:avLst>
              </a:prstGeom>
              <a:solidFill>
                <a:srgbClr val="ED7D3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pt-BR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9" name="Semicírculos 98"/>
              <p:cNvSpPr/>
              <p:nvPr/>
            </p:nvSpPr>
            <p:spPr>
              <a:xfrm>
                <a:off x="4590255" y="2715327"/>
                <a:ext cx="3003558" cy="2941520"/>
              </a:xfrm>
              <a:prstGeom prst="blockArc">
                <a:avLst>
                  <a:gd name="adj1" fmla="val 9766463"/>
                  <a:gd name="adj2" fmla="val 15853838"/>
                  <a:gd name="adj3" fmla="val 25992"/>
                </a:avLst>
              </a:prstGeom>
              <a:solidFill>
                <a:srgbClr val="5B9BD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pt-BR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0" name="Semicírculos 99"/>
              <p:cNvSpPr/>
              <p:nvPr/>
            </p:nvSpPr>
            <p:spPr>
              <a:xfrm>
                <a:off x="4581525" y="2725310"/>
                <a:ext cx="3027889" cy="2936749"/>
              </a:xfrm>
              <a:prstGeom prst="blockArc">
                <a:avLst>
                  <a:gd name="adj1" fmla="val 3865441"/>
                  <a:gd name="adj2" fmla="val 9651608"/>
                  <a:gd name="adj3" fmla="val 26235"/>
                </a:avLst>
              </a:prstGeom>
              <a:solidFill>
                <a:srgbClr val="A5A5A5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pt-BR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95" name="CaixaDeTexto 94"/>
            <p:cNvSpPr txBox="1"/>
            <p:nvPr/>
          </p:nvSpPr>
          <p:spPr>
            <a:xfrm>
              <a:off x="7193629" y="3086287"/>
              <a:ext cx="654875" cy="544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pt-BR" b="1" kern="0" dirty="0">
                  <a:solidFill>
                    <a:prstClr val="white"/>
                  </a:solidFill>
                  <a:latin typeface="Calibri" panose="020F0502020204030204"/>
                </a:rPr>
                <a:t>D1</a:t>
              </a:r>
            </a:p>
          </p:txBody>
        </p:sp>
        <p:sp>
          <p:nvSpPr>
            <p:cNvPr id="96" name="CaixaDeTexto 95"/>
            <p:cNvSpPr txBox="1"/>
            <p:nvPr/>
          </p:nvSpPr>
          <p:spPr>
            <a:xfrm>
              <a:off x="5023228" y="4855106"/>
              <a:ext cx="659600" cy="544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pt-BR" b="1" kern="0" dirty="0">
                  <a:solidFill>
                    <a:prstClr val="white"/>
                  </a:solidFill>
                  <a:latin typeface="Calibri" panose="020F0502020204030204"/>
                </a:rPr>
                <a:t>D2</a:t>
              </a:r>
            </a:p>
          </p:txBody>
        </p:sp>
        <p:sp>
          <p:nvSpPr>
            <p:cNvPr id="97" name="CaixaDeTexto 96"/>
            <p:cNvSpPr txBox="1"/>
            <p:nvPr/>
          </p:nvSpPr>
          <p:spPr>
            <a:xfrm>
              <a:off x="4417625" y="2484916"/>
              <a:ext cx="659600" cy="544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pt-BR" b="1" kern="0" dirty="0">
                  <a:solidFill>
                    <a:prstClr val="white"/>
                  </a:solidFill>
                  <a:latin typeface="Calibri" panose="020F0502020204030204"/>
                </a:rPr>
                <a:t>D3</a:t>
              </a:r>
            </a:p>
          </p:txBody>
        </p:sp>
        <p:sp>
          <p:nvSpPr>
            <p:cNvPr id="190" name="CaixaDeTexto 189"/>
            <p:cNvSpPr txBox="1"/>
            <p:nvPr/>
          </p:nvSpPr>
          <p:spPr>
            <a:xfrm>
              <a:off x="73827" y="5313117"/>
              <a:ext cx="31707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pt-BR" sz="1200" b="1" kern="0" dirty="0">
                  <a:solidFill>
                    <a:prstClr val="black"/>
                  </a:solidFill>
                  <a:latin typeface="Calibri" panose="020F0502020204030204"/>
                </a:rPr>
                <a:t>Exercício da tutoria na EAD</a:t>
              </a:r>
            </a:p>
          </p:txBody>
        </p:sp>
        <p:sp>
          <p:nvSpPr>
            <p:cNvPr id="194" name="CaixaDeTexto 193"/>
            <p:cNvSpPr txBox="1"/>
            <p:nvPr/>
          </p:nvSpPr>
          <p:spPr>
            <a:xfrm>
              <a:off x="0" y="4929456"/>
              <a:ext cx="32446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pt-BR" sz="1200" b="1" kern="0" dirty="0">
                  <a:solidFill>
                    <a:prstClr val="black"/>
                  </a:solidFill>
                  <a:latin typeface="Calibri" panose="020F0502020204030204"/>
                </a:rPr>
                <a:t>Titulação e formação do corpo de tutores do curso</a:t>
              </a:r>
            </a:p>
          </p:txBody>
        </p:sp>
        <p:sp>
          <p:nvSpPr>
            <p:cNvPr id="200" name="CaixaDeTexto 199"/>
            <p:cNvSpPr txBox="1"/>
            <p:nvPr/>
          </p:nvSpPr>
          <p:spPr>
            <a:xfrm>
              <a:off x="73826" y="4732952"/>
              <a:ext cx="31707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pt-BR" sz="1200" b="1" kern="0" dirty="0">
                  <a:solidFill>
                    <a:prstClr val="black"/>
                  </a:solidFill>
                  <a:latin typeface="Calibri" panose="020F0502020204030204"/>
                </a:rPr>
                <a:t>Equipe multidisciplinar</a:t>
              </a:r>
            </a:p>
          </p:txBody>
        </p:sp>
        <p:sp>
          <p:nvSpPr>
            <p:cNvPr id="201" name="CaixaDeTexto 200"/>
            <p:cNvSpPr txBox="1"/>
            <p:nvPr/>
          </p:nvSpPr>
          <p:spPr>
            <a:xfrm>
              <a:off x="69062" y="4294470"/>
              <a:ext cx="3170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pt-BR" sz="1200" b="1" kern="0" dirty="0">
                  <a:solidFill>
                    <a:prstClr val="black"/>
                  </a:solidFill>
                  <a:latin typeface="Calibri" panose="020F0502020204030204"/>
                </a:rPr>
                <a:t>Interação com tutores, docentes e coordenadores de cursos EAD</a:t>
              </a:r>
            </a:p>
          </p:txBody>
        </p:sp>
        <p:sp>
          <p:nvSpPr>
            <p:cNvPr id="206" name="CaixaDeTexto 205"/>
            <p:cNvSpPr txBox="1"/>
            <p:nvPr/>
          </p:nvSpPr>
          <p:spPr>
            <a:xfrm>
              <a:off x="72084" y="3930623"/>
              <a:ext cx="3170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pt-BR" sz="1200" b="1" kern="0" dirty="0">
                  <a:solidFill>
                    <a:prstClr val="black"/>
                  </a:solidFill>
                  <a:latin typeface="Calibri" panose="020F0502020204030204"/>
                </a:rPr>
                <a:t>Espaços de trabalho para docentes e coordenador de curso</a:t>
              </a:r>
            </a:p>
          </p:txBody>
        </p:sp>
        <p:sp>
          <p:nvSpPr>
            <p:cNvPr id="211" name="CaixaDeTexto 210"/>
            <p:cNvSpPr txBox="1"/>
            <p:nvPr/>
          </p:nvSpPr>
          <p:spPr>
            <a:xfrm>
              <a:off x="69062" y="3671054"/>
              <a:ext cx="31707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pt-BR" sz="1200" b="1" kern="0" dirty="0">
                  <a:solidFill>
                    <a:prstClr val="black"/>
                  </a:solidFill>
                  <a:latin typeface="Calibri" panose="020F0502020204030204"/>
                </a:rPr>
                <a:t>Salas de aula</a:t>
              </a:r>
            </a:p>
          </p:txBody>
        </p:sp>
        <p:sp>
          <p:nvSpPr>
            <p:cNvPr id="215" name="CaixaDeTexto 214"/>
            <p:cNvSpPr txBox="1"/>
            <p:nvPr/>
          </p:nvSpPr>
          <p:spPr>
            <a:xfrm>
              <a:off x="69061" y="3219999"/>
              <a:ext cx="3170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pt-BR" sz="1200" b="1" kern="0" dirty="0">
                  <a:solidFill>
                    <a:prstClr val="black"/>
                  </a:solidFill>
                  <a:latin typeface="Calibri" panose="020F0502020204030204"/>
                </a:rPr>
                <a:t>Acesso dos alunos a equipamentos de informática</a:t>
              </a:r>
            </a:p>
          </p:txBody>
        </p:sp>
        <p:sp>
          <p:nvSpPr>
            <p:cNvPr id="217" name="CaixaDeTexto 216"/>
            <p:cNvSpPr txBox="1"/>
            <p:nvPr/>
          </p:nvSpPr>
          <p:spPr>
            <a:xfrm>
              <a:off x="64298" y="2947342"/>
              <a:ext cx="31707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pt-BR" sz="1200" b="1" kern="0" dirty="0">
                  <a:solidFill>
                    <a:prstClr val="black"/>
                  </a:solidFill>
                  <a:latin typeface="Calibri" panose="020F0502020204030204"/>
                </a:rPr>
                <a:t>Bibliografia e biblioteca</a:t>
              </a:r>
            </a:p>
          </p:txBody>
        </p:sp>
        <p:sp>
          <p:nvSpPr>
            <p:cNvPr id="219" name="CaixaDeTexto 218"/>
            <p:cNvSpPr txBox="1"/>
            <p:nvPr/>
          </p:nvSpPr>
          <p:spPr>
            <a:xfrm>
              <a:off x="72083" y="2526241"/>
              <a:ext cx="3170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pt-BR" sz="1200" b="1" kern="0" dirty="0">
                  <a:solidFill>
                    <a:prstClr val="black"/>
                  </a:solidFill>
                  <a:latin typeface="Calibri" panose="020F0502020204030204"/>
                </a:rPr>
                <a:t>Processos de controle de produção ou distribuição de material didático</a:t>
              </a:r>
            </a:p>
          </p:txBody>
        </p:sp>
        <p:sp>
          <p:nvSpPr>
            <p:cNvPr id="222" name="CaixaDeTexto 221"/>
            <p:cNvSpPr txBox="1"/>
            <p:nvPr/>
          </p:nvSpPr>
          <p:spPr>
            <a:xfrm>
              <a:off x="73822" y="2277944"/>
              <a:ext cx="31707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pt-BR" sz="1200" b="1" kern="0" dirty="0">
                  <a:solidFill>
                    <a:prstClr val="black"/>
                  </a:solidFill>
                  <a:latin typeface="Calibri" panose="020F0502020204030204"/>
                </a:rPr>
                <a:t>Laboratórios didáticos de formação básica</a:t>
              </a:r>
            </a:p>
          </p:txBody>
        </p:sp>
        <p:sp>
          <p:nvSpPr>
            <p:cNvPr id="224" name="CaixaDeTexto 223"/>
            <p:cNvSpPr txBox="1"/>
            <p:nvPr/>
          </p:nvSpPr>
          <p:spPr>
            <a:xfrm>
              <a:off x="72083" y="2032398"/>
              <a:ext cx="31707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pt-BR" sz="1200" b="1" kern="0" dirty="0">
                  <a:solidFill>
                    <a:prstClr val="black"/>
                  </a:solidFill>
                  <a:latin typeface="Calibri" panose="020F0502020204030204"/>
                </a:rPr>
                <a:t>Laboratórios didáticos de formação específica</a:t>
              </a:r>
            </a:p>
          </p:txBody>
        </p:sp>
        <p:sp>
          <p:nvSpPr>
            <p:cNvPr id="229" name="CaixaDeTexto 228"/>
            <p:cNvSpPr txBox="1"/>
            <p:nvPr/>
          </p:nvSpPr>
          <p:spPr>
            <a:xfrm>
              <a:off x="72082" y="1797988"/>
              <a:ext cx="31707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pt-BR" sz="1200" b="1" kern="0" dirty="0">
                  <a:solidFill>
                    <a:prstClr val="black"/>
                  </a:solidFill>
                  <a:latin typeface="Calibri" panose="020F0502020204030204"/>
                </a:rPr>
                <a:t>Laboratórios de ensino para a área da saúde</a:t>
              </a:r>
            </a:p>
          </p:txBody>
        </p:sp>
        <p:sp>
          <p:nvSpPr>
            <p:cNvPr id="232" name="CaixaDeTexto 231"/>
            <p:cNvSpPr txBox="1"/>
            <p:nvPr/>
          </p:nvSpPr>
          <p:spPr>
            <a:xfrm>
              <a:off x="68907" y="1414269"/>
              <a:ext cx="3170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pt-BR" sz="1200" b="1" kern="0" dirty="0">
                  <a:solidFill>
                    <a:prstClr val="black"/>
                  </a:solidFill>
                  <a:latin typeface="Calibri" panose="020F0502020204030204"/>
                </a:rPr>
                <a:t>Laboratórios de habilidades da atividade médica ou de saúde</a:t>
              </a:r>
            </a:p>
          </p:txBody>
        </p:sp>
        <p:sp>
          <p:nvSpPr>
            <p:cNvPr id="237" name="CaixaDeTexto 236"/>
            <p:cNvSpPr txBox="1"/>
            <p:nvPr/>
          </p:nvSpPr>
          <p:spPr>
            <a:xfrm>
              <a:off x="72860" y="1060632"/>
              <a:ext cx="3170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pt-BR" sz="1200" b="1" kern="0" dirty="0">
                  <a:solidFill>
                    <a:prstClr val="black"/>
                  </a:solidFill>
                  <a:latin typeface="Calibri" panose="020F0502020204030204"/>
                </a:rPr>
                <a:t>Unidades hospitalares e complexo assistencial conveniados </a:t>
              </a:r>
            </a:p>
          </p:txBody>
        </p:sp>
        <p:sp>
          <p:nvSpPr>
            <p:cNvPr id="245" name="CaixaDeTexto 244"/>
            <p:cNvSpPr txBox="1"/>
            <p:nvPr/>
          </p:nvSpPr>
          <p:spPr>
            <a:xfrm>
              <a:off x="72081" y="866580"/>
              <a:ext cx="31707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pt-BR" sz="1200" b="1" kern="0" dirty="0">
                  <a:solidFill>
                    <a:prstClr val="black"/>
                  </a:solidFill>
                  <a:latin typeface="Calibri" panose="020F0502020204030204"/>
                </a:rPr>
                <a:t>Núcleo de Práticas Jurídicas</a:t>
              </a:r>
            </a:p>
          </p:txBody>
        </p:sp>
        <p:sp>
          <p:nvSpPr>
            <p:cNvPr id="255" name="CaixaDeTexto 254"/>
            <p:cNvSpPr txBox="1"/>
            <p:nvPr/>
          </p:nvSpPr>
          <p:spPr>
            <a:xfrm>
              <a:off x="68847" y="668505"/>
              <a:ext cx="31707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pt-BR" sz="1200" b="1" kern="0" dirty="0">
                  <a:solidFill>
                    <a:prstClr val="black"/>
                  </a:solidFill>
                  <a:latin typeface="Calibri" panose="020F0502020204030204"/>
                </a:rPr>
                <a:t>Ambientes profissionais vinculados ao curso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275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4">
            <a:extLst>
              <a:ext uri="{FF2B5EF4-FFF2-40B4-BE49-F238E27FC236}">
                <a16:creationId xmlns="" xmlns:a16="http://schemas.microsoft.com/office/drawing/2014/main" id="{39F515E9-37ED-4225-917A-1A23B7FE413D}"/>
              </a:ext>
            </a:extLst>
          </p:cNvPr>
          <p:cNvSpPr txBox="1">
            <a:spLocks/>
          </p:cNvSpPr>
          <p:nvPr/>
        </p:nvSpPr>
        <p:spPr>
          <a:xfrm>
            <a:off x="334962" y="266801"/>
            <a:ext cx="9473271" cy="3266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66700" algn="l"/>
              </a:tabLst>
            </a:pPr>
            <a:r>
              <a:rPr lang="pt-BR" sz="2600" b="1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Instrumento Reconhecimento </a:t>
            </a:r>
            <a:r>
              <a:rPr lang="pt-BR" sz="2600" b="1" dirty="0" smtClean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2022|comparação </a:t>
            </a:r>
            <a:r>
              <a:rPr lang="pt-BR" sz="2600" b="1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com o IACG 2017</a:t>
            </a:r>
          </a:p>
        </p:txBody>
      </p:sp>
      <p:sp>
        <p:nvSpPr>
          <p:cNvPr id="47" name="CaixaDeTexto 46"/>
          <p:cNvSpPr txBox="1"/>
          <p:nvPr/>
        </p:nvSpPr>
        <p:spPr>
          <a:xfrm>
            <a:off x="901264" y="759099"/>
            <a:ext cx="4672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20284"/>
                </a:solidFill>
                <a:latin typeface="Calibri" panose="020F0502020204030204"/>
              </a:rPr>
              <a:t>Dimensão 1 – Organização didático-pedagógica</a:t>
            </a:r>
          </a:p>
        </p:txBody>
      </p:sp>
      <p:sp>
        <p:nvSpPr>
          <p:cNvPr id="49" name="CaixaDeTexto 48"/>
          <p:cNvSpPr txBox="1"/>
          <p:nvPr/>
        </p:nvSpPr>
        <p:spPr>
          <a:xfrm>
            <a:off x="901264" y="1626845"/>
            <a:ext cx="3728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prstClr val="black"/>
                </a:solidFill>
                <a:latin typeface="Calibri" panose="020F0502020204030204"/>
              </a:rPr>
              <a:t>1.1 – Políticas institucionais no âmbito do curso</a:t>
            </a:r>
          </a:p>
        </p:txBody>
      </p:sp>
      <p:sp>
        <p:nvSpPr>
          <p:cNvPr id="50" name="CaixaDeTexto 49"/>
          <p:cNvSpPr txBox="1"/>
          <p:nvPr/>
        </p:nvSpPr>
        <p:spPr>
          <a:xfrm>
            <a:off x="909033" y="1982735"/>
            <a:ext cx="4265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prstClr val="black"/>
                </a:solidFill>
                <a:latin typeface="Calibri" panose="020F0502020204030204"/>
              </a:rPr>
              <a:t>1.2 – Implementação do Projeto Pedagógico do Curso</a:t>
            </a:r>
          </a:p>
        </p:txBody>
      </p:sp>
      <p:sp>
        <p:nvSpPr>
          <p:cNvPr id="51" name="CaixaDeTexto 50"/>
          <p:cNvSpPr txBox="1"/>
          <p:nvPr/>
        </p:nvSpPr>
        <p:spPr>
          <a:xfrm>
            <a:off x="901264" y="2348990"/>
            <a:ext cx="4245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prstClr val="black"/>
                </a:solidFill>
                <a:latin typeface="Calibri" panose="020F0502020204030204"/>
              </a:rPr>
              <a:t>1.3 – A estrutura curricular, suas unidades e conteúdos</a:t>
            </a:r>
          </a:p>
        </p:txBody>
      </p:sp>
      <p:sp>
        <p:nvSpPr>
          <p:cNvPr id="52" name="CaixaDeTexto 51"/>
          <p:cNvSpPr txBox="1"/>
          <p:nvPr/>
        </p:nvSpPr>
        <p:spPr>
          <a:xfrm>
            <a:off x="877453" y="3129711"/>
            <a:ext cx="19906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prstClr val="black"/>
                </a:solidFill>
                <a:latin typeface="Calibri" panose="020F0502020204030204"/>
              </a:rPr>
              <a:t>1.5 – Estágio obrigatório</a:t>
            </a:r>
          </a:p>
        </p:txBody>
      </p:sp>
      <p:sp>
        <p:nvSpPr>
          <p:cNvPr id="111" name="CaixaDeTexto 110"/>
          <p:cNvSpPr txBox="1"/>
          <p:nvPr/>
        </p:nvSpPr>
        <p:spPr>
          <a:xfrm>
            <a:off x="5203727" y="3022361"/>
            <a:ext cx="2593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prstClr val="black"/>
                </a:solidFill>
                <a:latin typeface="Calibri" panose="020F0502020204030204"/>
              </a:rPr>
              <a:t>1.7</a:t>
            </a:r>
            <a:r>
              <a:rPr lang="pt-BR" sz="1200" dirty="0">
                <a:solidFill>
                  <a:prstClr val="black"/>
                </a:solidFill>
                <a:latin typeface="Calibri" panose="020F0502020204030204"/>
              </a:rPr>
              <a:t> – Estágio curricular supervisionado</a:t>
            </a:r>
            <a:endParaRPr lang="pt-BR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2" name="CaixaDeTexto 111"/>
          <p:cNvSpPr txBox="1"/>
          <p:nvPr/>
        </p:nvSpPr>
        <p:spPr>
          <a:xfrm>
            <a:off x="5200446" y="3185394"/>
            <a:ext cx="58565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prstClr val="black"/>
                </a:solidFill>
                <a:latin typeface="Calibri" panose="020F0502020204030204"/>
              </a:rPr>
              <a:t>1.8</a:t>
            </a:r>
            <a:r>
              <a:rPr lang="pt-BR" sz="1200" dirty="0">
                <a:solidFill>
                  <a:prstClr val="black"/>
                </a:solidFill>
                <a:latin typeface="Calibri" panose="020F0502020204030204"/>
              </a:rPr>
              <a:t> – Estágio curricular supervisionado – relação com a rede de escolas da educação básica</a:t>
            </a:r>
            <a:endParaRPr lang="pt-BR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3" name="CaixaDeTexto 112"/>
          <p:cNvSpPr txBox="1"/>
          <p:nvPr/>
        </p:nvSpPr>
        <p:spPr>
          <a:xfrm>
            <a:off x="5203989" y="3363667"/>
            <a:ext cx="4177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prstClr val="black"/>
                </a:solidFill>
                <a:latin typeface="Calibri" panose="020F0502020204030204"/>
              </a:rPr>
              <a:t>1.9</a:t>
            </a:r>
            <a:r>
              <a:rPr lang="pt-BR" sz="1200" dirty="0">
                <a:solidFill>
                  <a:prstClr val="black"/>
                </a:solidFill>
                <a:latin typeface="Calibri" panose="020F0502020204030204"/>
              </a:rPr>
              <a:t> – Estágio curricular supervisionado – relação teoria e prática</a:t>
            </a:r>
            <a:endParaRPr lang="pt-BR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29" name="Conector reto 128"/>
          <p:cNvCxnSpPr/>
          <p:nvPr/>
        </p:nvCxnSpPr>
        <p:spPr>
          <a:xfrm>
            <a:off x="5208292" y="3090614"/>
            <a:ext cx="3543" cy="476154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130" name="Conector reto 129"/>
          <p:cNvCxnSpPr/>
          <p:nvPr/>
        </p:nvCxnSpPr>
        <p:spPr>
          <a:xfrm>
            <a:off x="2773680" y="3291840"/>
            <a:ext cx="2441436" cy="19340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55" name="CaixaDeTexto 54"/>
          <p:cNvSpPr txBox="1"/>
          <p:nvPr/>
        </p:nvSpPr>
        <p:spPr>
          <a:xfrm>
            <a:off x="5203976" y="1652028"/>
            <a:ext cx="3361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prstClr val="black"/>
                </a:solidFill>
                <a:latin typeface="Calibri" panose="020F0502020204030204"/>
              </a:rPr>
              <a:t>1.1</a:t>
            </a:r>
            <a:r>
              <a:rPr lang="pt-BR" sz="1200" dirty="0">
                <a:solidFill>
                  <a:prstClr val="black"/>
                </a:solidFill>
                <a:latin typeface="Calibri" panose="020F0502020204030204"/>
              </a:rPr>
              <a:t> – Políticas institucionais no âmbito do curso</a:t>
            </a:r>
            <a:endParaRPr lang="pt-BR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56" name="Conector reto 55"/>
          <p:cNvCxnSpPr/>
          <p:nvPr/>
        </p:nvCxnSpPr>
        <p:spPr>
          <a:xfrm>
            <a:off x="5207230" y="1619839"/>
            <a:ext cx="0" cy="341379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57" name="Conector reto 56"/>
          <p:cNvCxnSpPr/>
          <p:nvPr/>
        </p:nvCxnSpPr>
        <p:spPr>
          <a:xfrm>
            <a:off x="4536356" y="1793981"/>
            <a:ext cx="670509" cy="0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58" name="CaixaDeTexto 57"/>
          <p:cNvSpPr txBox="1"/>
          <p:nvPr/>
        </p:nvSpPr>
        <p:spPr>
          <a:xfrm>
            <a:off x="5202749" y="1933150"/>
            <a:ext cx="16946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prstClr val="black"/>
                </a:solidFill>
                <a:latin typeface="Calibri" panose="020F0502020204030204"/>
              </a:rPr>
              <a:t>1.2</a:t>
            </a:r>
            <a:r>
              <a:rPr lang="pt-BR" sz="1200" dirty="0">
                <a:solidFill>
                  <a:prstClr val="black"/>
                </a:solidFill>
                <a:latin typeface="Calibri" panose="020F0502020204030204"/>
              </a:rPr>
              <a:t> – Objetivos do curso</a:t>
            </a:r>
            <a:endParaRPr lang="pt-BR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5203911" y="2096183"/>
            <a:ext cx="2325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prstClr val="black"/>
                </a:solidFill>
                <a:latin typeface="Calibri" panose="020F0502020204030204"/>
              </a:rPr>
              <a:t>1.3</a:t>
            </a:r>
            <a:r>
              <a:rPr lang="pt-BR" sz="1200" dirty="0">
                <a:solidFill>
                  <a:prstClr val="black"/>
                </a:solidFill>
                <a:latin typeface="Calibri" panose="020F0502020204030204"/>
              </a:rPr>
              <a:t> – Perfil profissional do egresso</a:t>
            </a:r>
            <a:endParaRPr lang="pt-BR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60" name="Conector reto 59"/>
          <p:cNvCxnSpPr/>
          <p:nvPr/>
        </p:nvCxnSpPr>
        <p:spPr>
          <a:xfrm>
            <a:off x="5207393" y="1988192"/>
            <a:ext cx="0" cy="341379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61" name="Conector reto 60"/>
          <p:cNvCxnSpPr/>
          <p:nvPr/>
        </p:nvCxnSpPr>
        <p:spPr>
          <a:xfrm>
            <a:off x="4964906" y="2162334"/>
            <a:ext cx="242122" cy="0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64" name="CaixaDeTexto 63"/>
          <p:cNvSpPr txBox="1"/>
          <p:nvPr/>
        </p:nvSpPr>
        <p:spPr>
          <a:xfrm>
            <a:off x="5203319" y="2293368"/>
            <a:ext cx="17347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prstClr val="black"/>
                </a:solidFill>
                <a:latin typeface="Calibri" panose="020F0502020204030204"/>
              </a:rPr>
              <a:t>1.4</a:t>
            </a:r>
            <a:r>
              <a:rPr lang="pt-BR" sz="1200" dirty="0">
                <a:solidFill>
                  <a:prstClr val="black"/>
                </a:solidFill>
                <a:latin typeface="Calibri" panose="020F0502020204030204"/>
              </a:rPr>
              <a:t> – Estrutura curricular</a:t>
            </a:r>
            <a:endParaRPr lang="pt-BR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5" name="CaixaDeTexto 64"/>
          <p:cNvSpPr txBox="1"/>
          <p:nvPr/>
        </p:nvSpPr>
        <p:spPr>
          <a:xfrm>
            <a:off x="5206862" y="2456401"/>
            <a:ext cx="1968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prstClr val="black"/>
                </a:solidFill>
                <a:latin typeface="Calibri" panose="020F0502020204030204"/>
              </a:rPr>
              <a:t>1.5</a:t>
            </a:r>
            <a:r>
              <a:rPr lang="pt-BR" sz="1200" dirty="0">
                <a:solidFill>
                  <a:prstClr val="black"/>
                </a:solidFill>
                <a:latin typeface="Calibri" panose="020F0502020204030204"/>
              </a:rPr>
              <a:t> – Conteúdos curriculares</a:t>
            </a:r>
            <a:endParaRPr lang="pt-BR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66" name="Conector reto 65"/>
          <p:cNvCxnSpPr/>
          <p:nvPr/>
        </p:nvCxnSpPr>
        <p:spPr>
          <a:xfrm>
            <a:off x="5207963" y="2353172"/>
            <a:ext cx="0" cy="341379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67" name="Conector reto 66"/>
          <p:cNvCxnSpPr/>
          <p:nvPr/>
        </p:nvCxnSpPr>
        <p:spPr>
          <a:xfrm>
            <a:off x="5041106" y="2515704"/>
            <a:ext cx="164772" cy="1189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76" name="CaixaDeTexto 75"/>
          <p:cNvSpPr txBox="1"/>
          <p:nvPr/>
        </p:nvSpPr>
        <p:spPr>
          <a:xfrm>
            <a:off x="5203867" y="2751476"/>
            <a:ext cx="3361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prstClr val="black"/>
                </a:solidFill>
                <a:latin typeface="Calibri" panose="020F0502020204030204"/>
              </a:rPr>
              <a:t>1.6</a:t>
            </a:r>
            <a:r>
              <a:rPr lang="pt-BR" sz="1200" dirty="0">
                <a:solidFill>
                  <a:prstClr val="black"/>
                </a:solidFill>
                <a:latin typeface="Calibri" panose="020F0502020204030204"/>
              </a:rPr>
              <a:t> – Metodologia</a:t>
            </a:r>
            <a:endParaRPr lang="pt-BR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77" name="Conector reto 76"/>
          <p:cNvCxnSpPr/>
          <p:nvPr/>
        </p:nvCxnSpPr>
        <p:spPr>
          <a:xfrm>
            <a:off x="5207121" y="2719287"/>
            <a:ext cx="0" cy="341379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78" name="Conector reto 77"/>
          <p:cNvCxnSpPr/>
          <p:nvPr/>
        </p:nvCxnSpPr>
        <p:spPr>
          <a:xfrm flipV="1">
            <a:off x="2371725" y="2893429"/>
            <a:ext cx="2835031" cy="894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79" name="CaixaDeTexto 78"/>
          <p:cNvSpPr txBox="1"/>
          <p:nvPr/>
        </p:nvSpPr>
        <p:spPr>
          <a:xfrm>
            <a:off x="895023" y="2722362"/>
            <a:ext cx="15394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prstClr val="black"/>
                </a:solidFill>
                <a:latin typeface="Calibri" panose="020F0502020204030204"/>
              </a:rPr>
              <a:t>1.4 – Metodologia</a:t>
            </a:r>
          </a:p>
        </p:txBody>
      </p:sp>
      <p:sp>
        <p:nvSpPr>
          <p:cNvPr id="81" name="CaixaDeTexto 80"/>
          <p:cNvSpPr txBox="1"/>
          <p:nvPr/>
        </p:nvSpPr>
        <p:spPr>
          <a:xfrm>
            <a:off x="5205971" y="3632160"/>
            <a:ext cx="3361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prstClr val="black"/>
                </a:solidFill>
                <a:latin typeface="Calibri" panose="020F0502020204030204"/>
              </a:rPr>
              <a:t>1.10</a:t>
            </a:r>
            <a:r>
              <a:rPr lang="pt-BR" sz="1200" dirty="0">
                <a:solidFill>
                  <a:prstClr val="black"/>
                </a:solidFill>
                <a:latin typeface="Calibri" panose="020F0502020204030204"/>
              </a:rPr>
              <a:t> – Atividades complementares</a:t>
            </a:r>
            <a:endParaRPr lang="pt-BR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82" name="Conector reto 81"/>
          <p:cNvCxnSpPr/>
          <p:nvPr/>
        </p:nvCxnSpPr>
        <p:spPr>
          <a:xfrm>
            <a:off x="5209225" y="3599971"/>
            <a:ext cx="0" cy="341379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83" name="Conector reto 82"/>
          <p:cNvCxnSpPr/>
          <p:nvPr/>
        </p:nvCxnSpPr>
        <p:spPr>
          <a:xfrm>
            <a:off x="3459480" y="3774113"/>
            <a:ext cx="1749380" cy="0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84" name="CaixaDeTexto 83"/>
          <p:cNvSpPr txBox="1"/>
          <p:nvPr/>
        </p:nvSpPr>
        <p:spPr>
          <a:xfrm>
            <a:off x="897127" y="3603046"/>
            <a:ext cx="26591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prstClr val="black"/>
                </a:solidFill>
                <a:latin typeface="Calibri" panose="020F0502020204030204"/>
              </a:rPr>
              <a:t>1.6 – Atividades complementares</a:t>
            </a:r>
          </a:p>
        </p:txBody>
      </p:sp>
      <p:sp>
        <p:nvSpPr>
          <p:cNvPr id="85" name="CaixaDeTexto 84"/>
          <p:cNvSpPr txBox="1"/>
          <p:nvPr/>
        </p:nvSpPr>
        <p:spPr>
          <a:xfrm>
            <a:off x="5206862" y="4000976"/>
            <a:ext cx="3361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prstClr val="black"/>
                </a:solidFill>
                <a:latin typeface="Calibri" panose="020F0502020204030204"/>
              </a:rPr>
              <a:t>1.11</a:t>
            </a:r>
            <a:r>
              <a:rPr lang="pt-BR" sz="1200" dirty="0">
                <a:solidFill>
                  <a:prstClr val="black"/>
                </a:solidFill>
                <a:latin typeface="Calibri" panose="020F0502020204030204"/>
              </a:rPr>
              <a:t> – Trabalhos de Conclusão de curso</a:t>
            </a:r>
            <a:endParaRPr lang="pt-BR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86" name="Conector reto 85"/>
          <p:cNvCxnSpPr/>
          <p:nvPr/>
        </p:nvCxnSpPr>
        <p:spPr>
          <a:xfrm>
            <a:off x="5210116" y="3968787"/>
            <a:ext cx="0" cy="341379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87" name="Conector reto 86"/>
          <p:cNvCxnSpPr/>
          <p:nvPr/>
        </p:nvCxnSpPr>
        <p:spPr>
          <a:xfrm flipV="1">
            <a:off x="4907280" y="4142929"/>
            <a:ext cx="302471" cy="2351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88" name="CaixaDeTexto 87"/>
          <p:cNvSpPr txBox="1"/>
          <p:nvPr/>
        </p:nvSpPr>
        <p:spPr>
          <a:xfrm>
            <a:off x="898018" y="3971862"/>
            <a:ext cx="40572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prstClr val="black"/>
                </a:solidFill>
                <a:latin typeface="Calibri" panose="020F0502020204030204"/>
              </a:rPr>
              <a:t>1.7 – Trabalho de Conclusão de Curso ou equivalente</a:t>
            </a:r>
          </a:p>
        </p:txBody>
      </p:sp>
      <p:sp>
        <p:nvSpPr>
          <p:cNvPr id="89" name="CaixaDeTexto 88"/>
          <p:cNvSpPr txBox="1"/>
          <p:nvPr/>
        </p:nvSpPr>
        <p:spPr>
          <a:xfrm>
            <a:off x="5207753" y="4369792"/>
            <a:ext cx="3361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prstClr val="black"/>
                </a:solidFill>
                <a:latin typeface="Calibri" panose="020F0502020204030204"/>
              </a:rPr>
              <a:t>1.12</a:t>
            </a:r>
            <a:r>
              <a:rPr lang="pt-BR" sz="1200" dirty="0">
                <a:solidFill>
                  <a:prstClr val="black"/>
                </a:solidFill>
                <a:latin typeface="Calibri" panose="020F0502020204030204"/>
              </a:rPr>
              <a:t> – Apoio ao discente</a:t>
            </a:r>
            <a:endParaRPr lang="pt-BR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90" name="Conector reto 89"/>
          <p:cNvCxnSpPr/>
          <p:nvPr/>
        </p:nvCxnSpPr>
        <p:spPr>
          <a:xfrm>
            <a:off x="5211007" y="4337603"/>
            <a:ext cx="0" cy="341379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91" name="Conector reto 90"/>
          <p:cNvCxnSpPr/>
          <p:nvPr/>
        </p:nvCxnSpPr>
        <p:spPr>
          <a:xfrm flipV="1">
            <a:off x="2735580" y="4511745"/>
            <a:ext cx="2475062" cy="6915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92" name="CaixaDeTexto 91"/>
          <p:cNvSpPr txBox="1"/>
          <p:nvPr/>
        </p:nvSpPr>
        <p:spPr>
          <a:xfrm>
            <a:off x="898909" y="4340678"/>
            <a:ext cx="19152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prstClr val="black"/>
                </a:solidFill>
                <a:latin typeface="Calibri" panose="020F0502020204030204"/>
              </a:rPr>
              <a:t>1.8 – Apoio ao discente</a:t>
            </a:r>
          </a:p>
        </p:txBody>
      </p:sp>
      <p:sp>
        <p:nvSpPr>
          <p:cNvPr id="93" name="CaixaDeTexto 92"/>
          <p:cNvSpPr txBox="1"/>
          <p:nvPr/>
        </p:nvSpPr>
        <p:spPr>
          <a:xfrm>
            <a:off x="5208643" y="4807188"/>
            <a:ext cx="47049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prstClr val="black"/>
                </a:solidFill>
                <a:latin typeface="Calibri" panose="020F0502020204030204"/>
              </a:rPr>
              <a:t>1.13</a:t>
            </a:r>
            <a:r>
              <a:rPr lang="pt-BR" sz="1200" dirty="0">
                <a:solidFill>
                  <a:prstClr val="black"/>
                </a:solidFill>
                <a:latin typeface="Calibri" panose="020F0502020204030204"/>
              </a:rPr>
              <a:t> – Gestão do curso e os processos de avaliação interna e externa</a:t>
            </a:r>
            <a:endParaRPr lang="pt-BR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94" name="Conector reto 93"/>
          <p:cNvCxnSpPr/>
          <p:nvPr/>
        </p:nvCxnSpPr>
        <p:spPr>
          <a:xfrm>
            <a:off x="5211898" y="4774999"/>
            <a:ext cx="0" cy="341379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95" name="Conector reto 94"/>
          <p:cNvCxnSpPr/>
          <p:nvPr/>
        </p:nvCxnSpPr>
        <p:spPr>
          <a:xfrm>
            <a:off x="4686300" y="4946650"/>
            <a:ext cx="525233" cy="2492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96" name="CaixaDeTexto 95"/>
          <p:cNvSpPr txBox="1"/>
          <p:nvPr/>
        </p:nvSpPr>
        <p:spPr>
          <a:xfrm>
            <a:off x="899800" y="4709494"/>
            <a:ext cx="3877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prstClr val="black"/>
                </a:solidFill>
                <a:latin typeface="Calibri" panose="020F0502020204030204"/>
              </a:rPr>
              <a:t>1.9 – Os processos de avaliação interna e externa e a gestão do curso</a:t>
            </a:r>
          </a:p>
        </p:txBody>
      </p:sp>
      <p:sp>
        <p:nvSpPr>
          <p:cNvPr id="97" name="CaixaDeTexto 96"/>
          <p:cNvSpPr txBox="1"/>
          <p:nvPr/>
        </p:nvSpPr>
        <p:spPr>
          <a:xfrm>
            <a:off x="5209535" y="5236964"/>
            <a:ext cx="3361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prstClr val="black"/>
                </a:solidFill>
                <a:latin typeface="Calibri" panose="020F0502020204030204"/>
              </a:rPr>
              <a:t>1.14</a:t>
            </a:r>
            <a:r>
              <a:rPr lang="pt-BR" sz="1200" dirty="0">
                <a:solidFill>
                  <a:prstClr val="black"/>
                </a:solidFill>
                <a:latin typeface="Calibri" panose="020F0502020204030204"/>
              </a:rPr>
              <a:t> – Atividades de tutoria</a:t>
            </a:r>
            <a:endParaRPr lang="pt-BR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98" name="Conector reto 97"/>
          <p:cNvCxnSpPr/>
          <p:nvPr/>
        </p:nvCxnSpPr>
        <p:spPr>
          <a:xfrm>
            <a:off x="5212789" y="5204775"/>
            <a:ext cx="0" cy="341379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99" name="Conector reto 98"/>
          <p:cNvCxnSpPr/>
          <p:nvPr/>
        </p:nvCxnSpPr>
        <p:spPr>
          <a:xfrm>
            <a:off x="3048000" y="5372100"/>
            <a:ext cx="2164424" cy="6818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100" name="CaixaDeTexto 99"/>
          <p:cNvSpPr txBox="1"/>
          <p:nvPr/>
        </p:nvSpPr>
        <p:spPr>
          <a:xfrm>
            <a:off x="900691" y="5207850"/>
            <a:ext cx="2238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prstClr val="black"/>
                </a:solidFill>
                <a:latin typeface="Calibri" panose="020F0502020204030204"/>
              </a:rPr>
              <a:t>1.10 – Atividades de tutoria</a:t>
            </a:r>
          </a:p>
        </p:txBody>
      </p:sp>
      <p:sp>
        <p:nvSpPr>
          <p:cNvPr id="141" name="CaixaDeTexto 140"/>
          <p:cNvSpPr txBox="1"/>
          <p:nvPr/>
        </p:nvSpPr>
        <p:spPr>
          <a:xfrm>
            <a:off x="5210426" y="5636260"/>
            <a:ext cx="63033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prstClr val="black"/>
                </a:solidFill>
                <a:latin typeface="Calibri" panose="020F0502020204030204"/>
              </a:rPr>
              <a:t>1.16</a:t>
            </a:r>
            <a:r>
              <a:rPr lang="pt-BR" sz="1200" dirty="0">
                <a:solidFill>
                  <a:prstClr val="black"/>
                </a:solidFill>
                <a:latin typeface="Calibri" panose="020F0502020204030204"/>
              </a:rPr>
              <a:t> – Tecnologias de Informação e Comunicação (TIC) no processo de ensino-aprendizagem</a:t>
            </a:r>
            <a:endParaRPr lang="pt-BR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42" name="Conector reto 141"/>
          <p:cNvCxnSpPr/>
          <p:nvPr/>
        </p:nvCxnSpPr>
        <p:spPr>
          <a:xfrm>
            <a:off x="5213680" y="5604071"/>
            <a:ext cx="0" cy="341379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143" name="Conector reto 142"/>
          <p:cNvCxnSpPr/>
          <p:nvPr/>
        </p:nvCxnSpPr>
        <p:spPr>
          <a:xfrm>
            <a:off x="4629657" y="5778213"/>
            <a:ext cx="583658" cy="0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144" name="CaixaDeTexto 143"/>
          <p:cNvSpPr txBox="1"/>
          <p:nvPr/>
        </p:nvSpPr>
        <p:spPr>
          <a:xfrm>
            <a:off x="901583" y="5508086"/>
            <a:ext cx="413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prstClr val="black"/>
                </a:solidFill>
                <a:latin typeface="Calibri" panose="020F0502020204030204"/>
              </a:rPr>
              <a:t>1.11 – Tecnologias de Informação e Comunicação (TIC) no processo de ensino-aprendizagem</a:t>
            </a:r>
          </a:p>
        </p:txBody>
      </p:sp>
      <p:sp>
        <p:nvSpPr>
          <p:cNvPr id="145" name="CaixaDeTexto 144"/>
          <p:cNvSpPr txBox="1"/>
          <p:nvPr/>
        </p:nvSpPr>
        <p:spPr>
          <a:xfrm>
            <a:off x="5211317" y="6111756"/>
            <a:ext cx="3361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prstClr val="black"/>
                </a:solidFill>
                <a:latin typeface="Calibri" panose="020F0502020204030204"/>
              </a:rPr>
              <a:t>1.17</a:t>
            </a:r>
            <a:r>
              <a:rPr lang="pt-BR" sz="1200" dirty="0">
                <a:solidFill>
                  <a:prstClr val="black"/>
                </a:solidFill>
                <a:latin typeface="Calibri" panose="020F0502020204030204"/>
              </a:rPr>
              <a:t> – Ambiente Virtual de Aprendizagem (AVA)</a:t>
            </a:r>
            <a:endParaRPr lang="pt-BR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46" name="Conector reto 145"/>
          <p:cNvCxnSpPr/>
          <p:nvPr/>
        </p:nvCxnSpPr>
        <p:spPr>
          <a:xfrm>
            <a:off x="5214571" y="6079567"/>
            <a:ext cx="0" cy="341379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147" name="Conector reto 146"/>
          <p:cNvCxnSpPr/>
          <p:nvPr/>
        </p:nvCxnSpPr>
        <p:spPr>
          <a:xfrm flipV="1">
            <a:off x="4536356" y="6253709"/>
            <a:ext cx="677850" cy="2311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148" name="CaixaDeTexto 147"/>
          <p:cNvSpPr txBox="1"/>
          <p:nvPr/>
        </p:nvSpPr>
        <p:spPr>
          <a:xfrm>
            <a:off x="902473" y="6082642"/>
            <a:ext cx="3748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prstClr val="black"/>
                </a:solidFill>
                <a:latin typeface="Calibri" panose="020F0502020204030204"/>
              </a:rPr>
              <a:t>1.12 – Ambiente Virtual de Aprendizagem (AVA)</a:t>
            </a:r>
          </a:p>
        </p:txBody>
      </p:sp>
    </p:spTree>
    <p:extLst>
      <p:ext uri="{BB962C8B-B14F-4D97-AF65-F5344CB8AC3E}">
        <p14:creationId xmlns:p14="http://schemas.microsoft.com/office/powerpoint/2010/main" val="29897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4">
            <a:extLst>
              <a:ext uri="{FF2B5EF4-FFF2-40B4-BE49-F238E27FC236}">
                <a16:creationId xmlns="" xmlns:a16="http://schemas.microsoft.com/office/drawing/2014/main" id="{39F515E9-37ED-4225-917A-1A23B7FE413D}"/>
              </a:ext>
            </a:extLst>
          </p:cNvPr>
          <p:cNvSpPr txBox="1">
            <a:spLocks/>
          </p:cNvSpPr>
          <p:nvPr/>
        </p:nvSpPr>
        <p:spPr>
          <a:xfrm>
            <a:off x="334962" y="266801"/>
            <a:ext cx="9473271" cy="3266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66700" algn="l"/>
              </a:tabLst>
            </a:pPr>
            <a:r>
              <a:rPr lang="pt-BR" sz="2600" b="1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Instrumento Reconhecimento </a:t>
            </a:r>
            <a:r>
              <a:rPr lang="pt-BR" sz="2600" b="1" dirty="0" smtClean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2022|comparação </a:t>
            </a:r>
            <a:r>
              <a:rPr lang="pt-BR" sz="2600" b="1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com o IACG 2017</a:t>
            </a:r>
          </a:p>
        </p:txBody>
      </p:sp>
      <p:sp>
        <p:nvSpPr>
          <p:cNvPr id="47" name="CaixaDeTexto 46"/>
          <p:cNvSpPr txBox="1"/>
          <p:nvPr/>
        </p:nvSpPr>
        <p:spPr>
          <a:xfrm>
            <a:off x="901264" y="759099"/>
            <a:ext cx="4672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20284"/>
                </a:solidFill>
                <a:latin typeface="Calibri" panose="020F0502020204030204"/>
              </a:rPr>
              <a:t>Dimensão 1 – Organização didático-pedagógica</a:t>
            </a:r>
          </a:p>
        </p:txBody>
      </p:sp>
      <p:sp>
        <p:nvSpPr>
          <p:cNvPr id="81" name="CaixaDeTexto 80"/>
          <p:cNvSpPr txBox="1"/>
          <p:nvPr/>
        </p:nvSpPr>
        <p:spPr>
          <a:xfrm>
            <a:off x="5210108" y="1652994"/>
            <a:ext cx="3361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prstClr val="black"/>
                </a:solidFill>
                <a:latin typeface="Calibri" panose="020F0502020204030204"/>
              </a:rPr>
              <a:t>1.18</a:t>
            </a:r>
            <a:r>
              <a:rPr lang="pt-BR" sz="1200" dirty="0">
                <a:solidFill>
                  <a:prstClr val="black"/>
                </a:solidFill>
                <a:latin typeface="Calibri" panose="020F0502020204030204"/>
              </a:rPr>
              <a:t> – Material didático</a:t>
            </a:r>
            <a:endParaRPr lang="pt-BR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82" name="Conector reto 81"/>
          <p:cNvCxnSpPr/>
          <p:nvPr/>
        </p:nvCxnSpPr>
        <p:spPr>
          <a:xfrm>
            <a:off x="5213362" y="1620805"/>
            <a:ext cx="0" cy="341379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83" name="Conector reto 82"/>
          <p:cNvCxnSpPr/>
          <p:nvPr/>
        </p:nvCxnSpPr>
        <p:spPr>
          <a:xfrm flipV="1">
            <a:off x="2788920" y="1794947"/>
            <a:ext cx="2424077" cy="3373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84" name="CaixaDeTexto 83"/>
          <p:cNvSpPr txBox="1"/>
          <p:nvPr/>
        </p:nvSpPr>
        <p:spPr>
          <a:xfrm>
            <a:off x="901264" y="1623880"/>
            <a:ext cx="1954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prstClr val="black"/>
                </a:solidFill>
                <a:latin typeface="Calibri" panose="020F0502020204030204"/>
              </a:rPr>
              <a:t>1.13 – Material didático</a:t>
            </a:r>
          </a:p>
        </p:txBody>
      </p:sp>
      <p:sp>
        <p:nvSpPr>
          <p:cNvPr id="85" name="CaixaDeTexto 84"/>
          <p:cNvSpPr txBox="1"/>
          <p:nvPr/>
        </p:nvSpPr>
        <p:spPr>
          <a:xfrm>
            <a:off x="5216560" y="2124323"/>
            <a:ext cx="64496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prstClr val="black"/>
                </a:solidFill>
                <a:latin typeface="Calibri" panose="020F0502020204030204"/>
              </a:rPr>
              <a:t>1.19</a:t>
            </a:r>
            <a:r>
              <a:rPr lang="pt-BR" sz="1200" dirty="0">
                <a:solidFill>
                  <a:prstClr val="black"/>
                </a:solidFill>
                <a:latin typeface="Calibri" panose="020F0502020204030204"/>
              </a:rPr>
              <a:t> – Procedimentos de acompanhamento e de avaliação dos processos de ensino-aprendizagem</a:t>
            </a:r>
            <a:endParaRPr lang="pt-BR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86" name="Conector reto 85"/>
          <p:cNvCxnSpPr/>
          <p:nvPr/>
        </p:nvCxnSpPr>
        <p:spPr>
          <a:xfrm>
            <a:off x="5214253" y="2088681"/>
            <a:ext cx="0" cy="341379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87" name="Conector reto 86"/>
          <p:cNvCxnSpPr/>
          <p:nvPr/>
        </p:nvCxnSpPr>
        <p:spPr>
          <a:xfrm>
            <a:off x="4663440" y="2262823"/>
            <a:ext cx="550448" cy="0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88" name="CaixaDeTexto 87"/>
          <p:cNvSpPr txBox="1"/>
          <p:nvPr/>
        </p:nvSpPr>
        <p:spPr>
          <a:xfrm>
            <a:off x="902155" y="1992696"/>
            <a:ext cx="4073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prstClr val="black"/>
                </a:solidFill>
                <a:latin typeface="Calibri" panose="020F0502020204030204"/>
              </a:rPr>
              <a:t>1.14 – Procedimentos de acompanhamento e de avaliação dos processos de ensino-aprendizagem</a:t>
            </a:r>
          </a:p>
        </p:txBody>
      </p:sp>
      <p:sp>
        <p:nvSpPr>
          <p:cNvPr id="89" name="CaixaDeTexto 88"/>
          <p:cNvSpPr txBox="1"/>
          <p:nvPr/>
        </p:nvSpPr>
        <p:spPr>
          <a:xfrm>
            <a:off x="5211890" y="2535406"/>
            <a:ext cx="3361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prstClr val="black"/>
                </a:solidFill>
                <a:latin typeface="Calibri" panose="020F0502020204030204"/>
              </a:rPr>
              <a:t>1.21</a:t>
            </a:r>
            <a:r>
              <a:rPr lang="pt-BR" sz="1200" dirty="0">
                <a:solidFill>
                  <a:prstClr val="black"/>
                </a:solidFill>
                <a:latin typeface="Calibri" panose="020F0502020204030204"/>
              </a:rPr>
              <a:t> – Integração com as redes públicas de ensino</a:t>
            </a:r>
            <a:endParaRPr lang="pt-BR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90" name="Conector reto 89"/>
          <p:cNvCxnSpPr/>
          <p:nvPr/>
        </p:nvCxnSpPr>
        <p:spPr>
          <a:xfrm>
            <a:off x="5215144" y="2503217"/>
            <a:ext cx="0" cy="341379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91" name="Conector reto 90"/>
          <p:cNvCxnSpPr/>
          <p:nvPr/>
        </p:nvCxnSpPr>
        <p:spPr>
          <a:xfrm>
            <a:off x="4724400" y="2677359"/>
            <a:ext cx="490379" cy="0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92" name="CaixaDeTexto 91"/>
          <p:cNvSpPr txBox="1"/>
          <p:nvPr/>
        </p:nvSpPr>
        <p:spPr>
          <a:xfrm>
            <a:off x="903046" y="2506292"/>
            <a:ext cx="38828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prstClr val="black"/>
                </a:solidFill>
                <a:latin typeface="Calibri" panose="020F0502020204030204"/>
              </a:rPr>
              <a:t>1.15 – Integração com as redes públicas de ensino</a:t>
            </a:r>
          </a:p>
        </p:txBody>
      </p:sp>
      <p:sp>
        <p:nvSpPr>
          <p:cNvPr id="93" name="CaixaDeTexto 92"/>
          <p:cNvSpPr txBox="1"/>
          <p:nvPr/>
        </p:nvSpPr>
        <p:spPr>
          <a:xfrm>
            <a:off x="5212780" y="2988042"/>
            <a:ext cx="46789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prstClr val="black"/>
                </a:solidFill>
                <a:latin typeface="Calibri" panose="020F0502020204030204"/>
              </a:rPr>
              <a:t>1.22</a:t>
            </a:r>
            <a:r>
              <a:rPr lang="pt-BR" sz="1200" dirty="0">
                <a:solidFill>
                  <a:prstClr val="black"/>
                </a:solidFill>
                <a:latin typeface="Calibri" panose="020F0502020204030204"/>
              </a:rPr>
              <a:t> – Integração do curso com o sistema local e regional de saúde (SUS)</a:t>
            </a:r>
            <a:endParaRPr lang="pt-BR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94" name="Conector reto 93"/>
          <p:cNvCxnSpPr/>
          <p:nvPr/>
        </p:nvCxnSpPr>
        <p:spPr>
          <a:xfrm>
            <a:off x="5216035" y="2955853"/>
            <a:ext cx="0" cy="341379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95" name="Conector reto 94"/>
          <p:cNvCxnSpPr/>
          <p:nvPr/>
        </p:nvCxnSpPr>
        <p:spPr>
          <a:xfrm flipV="1">
            <a:off x="4594860" y="3129995"/>
            <a:ext cx="620810" cy="1825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96" name="CaixaDeTexto 95"/>
          <p:cNvSpPr txBox="1"/>
          <p:nvPr/>
        </p:nvSpPr>
        <p:spPr>
          <a:xfrm>
            <a:off x="903937" y="2875108"/>
            <a:ext cx="4071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prstClr val="black"/>
                </a:solidFill>
                <a:latin typeface="Calibri" panose="020F0502020204030204"/>
              </a:rPr>
              <a:t>1.16 – Integração do curso com o sistema local e regional de saúde (SUS)</a:t>
            </a:r>
          </a:p>
        </p:txBody>
      </p:sp>
      <p:sp>
        <p:nvSpPr>
          <p:cNvPr id="97" name="CaixaDeTexto 96"/>
          <p:cNvSpPr txBox="1"/>
          <p:nvPr/>
        </p:nvSpPr>
        <p:spPr>
          <a:xfrm>
            <a:off x="5213672" y="3522593"/>
            <a:ext cx="4082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prstClr val="black"/>
                </a:solidFill>
                <a:latin typeface="Calibri" panose="020F0502020204030204"/>
              </a:rPr>
              <a:t>1.23</a:t>
            </a:r>
            <a:r>
              <a:rPr lang="pt-BR" sz="1200" dirty="0">
                <a:solidFill>
                  <a:prstClr val="black"/>
                </a:solidFill>
                <a:latin typeface="Calibri" panose="020F0502020204030204"/>
              </a:rPr>
              <a:t> – Atividades práticas de ensino para áreas da saúde</a:t>
            </a:r>
            <a:endParaRPr lang="pt-BR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98" name="Conector reto 97"/>
          <p:cNvCxnSpPr/>
          <p:nvPr/>
        </p:nvCxnSpPr>
        <p:spPr>
          <a:xfrm>
            <a:off x="5216926" y="3490404"/>
            <a:ext cx="0" cy="341379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99" name="Conector reto 98"/>
          <p:cNvCxnSpPr/>
          <p:nvPr/>
        </p:nvCxnSpPr>
        <p:spPr>
          <a:xfrm>
            <a:off x="4785904" y="3664546"/>
            <a:ext cx="430657" cy="0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100" name="CaixaDeTexto 99"/>
          <p:cNvSpPr txBox="1"/>
          <p:nvPr/>
        </p:nvSpPr>
        <p:spPr>
          <a:xfrm>
            <a:off x="904829" y="3388704"/>
            <a:ext cx="4071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prstClr val="black"/>
                </a:solidFill>
                <a:latin typeface="Calibri" panose="020F0502020204030204"/>
              </a:rPr>
              <a:t>1.17 – Atividades práticas de ensino para a área da saúde</a:t>
            </a:r>
          </a:p>
        </p:txBody>
      </p:sp>
      <p:sp>
        <p:nvSpPr>
          <p:cNvPr id="141" name="CaixaDeTexto 140"/>
          <p:cNvSpPr txBox="1"/>
          <p:nvPr/>
        </p:nvSpPr>
        <p:spPr>
          <a:xfrm>
            <a:off x="5214562" y="3929509"/>
            <a:ext cx="37516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prstClr val="black"/>
                </a:solidFill>
                <a:latin typeface="Calibri" panose="020F0502020204030204"/>
              </a:rPr>
              <a:t>1.24</a:t>
            </a:r>
            <a:r>
              <a:rPr lang="pt-BR" sz="1200" dirty="0">
                <a:solidFill>
                  <a:prstClr val="black"/>
                </a:solidFill>
                <a:latin typeface="Calibri" panose="020F0502020204030204"/>
              </a:rPr>
              <a:t> – Atividades práticas de ensino para licenciaturas</a:t>
            </a:r>
            <a:endParaRPr lang="pt-BR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42" name="Conector reto 141"/>
          <p:cNvCxnSpPr/>
          <p:nvPr/>
        </p:nvCxnSpPr>
        <p:spPr>
          <a:xfrm>
            <a:off x="5217817" y="3897320"/>
            <a:ext cx="0" cy="341379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143" name="Conector reto 142"/>
          <p:cNvCxnSpPr/>
          <p:nvPr/>
        </p:nvCxnSpPr>
        <p:spPr>
          <a:xfrm flipV="1">
            <a:off x="5022056" y="4071462"/>
            <a:ext cx="195396" cy="476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144" name="CaixaDeTexto 143"/>
          <p:cNvSpPr txBox="1"/>
          <p:nvPr/>
        </p:nvSpPr>
        <p:spPr>
          <a:xfrm>
            <a:off x="905719" y="3900395"/>
            <a:ext cx="4196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prstClr val="black"/>
                </a:solidFill>
                <a:latin typeface="Calibri" panose="020F0502020204030204"/>
              </a:rPr>
              <a:t>1.18 – Atividades práticas de ensino para licenciaturas</a:t>
            </a:r>
          </a:p>
        </p:txBody>
      </p:sp>
    </p:spTree>
    <p:extLst>
      <p:ext uri="{BB962C8B-B14F-4D97-AF65-F5344CB8AC3E}">
        <p14:creationId xmlns:p14="http://schemas.microsoft.com/office/powerpoint/2010/main" val="224805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4">
            <a:extLst>
              <a:ext uri="{FF2B5EF4-FFF2-40B4-BE49-F238E27FC236}">
                <a16:creationId xmlns="" xmlns:a16="http://schemas.microsoft.com/office/drawing/2014/main" id="{39F515E9-37ED-4225-917A-1A23B7FE413D}"/>
              </a:ext>
            </a:extLst>
          </p:cNvPr>
          <p:cNvSpPr txBox="1">
            <a:spLocks/>
          </p:cNvSpPr>
          <p:nvPr/>
        </p:nvSpPr>
        <p:spPr>
          <a:xfrm>
            <a:off x="334962" y="266801"/>
            <a:ext cx="9473271" cy="3266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66700" algn="l"/>
              </a:tabLst>
            </a:pPr>
            <a:r>
              <a:rPr lang="pt-BR" sz="2600" b="1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Instrumento Reconhecimento </a:t>
            </a:r>
            <a:r>
              <a:rPr lang="pt-BR" sz="2600" b="1" dirty="0" smtClean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2022|comparação </a:t>
            </a:r>
            <a:r>
              <a:rPr lang="pt-BR" sz="2600" b="1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com o IACG 2017</a:t>
            </a:r>
          </a:p>
        </p:txBody>
      </p:sp>
      <p:sp>
        <p:nvSpPr>
          <p:cNvPr id="47" name="CaixaDeTexto 46"/>
          <p:cNvSpPr txBox="1"/>
          <p:nvPr/>
        </p:nvSpPr>
        <p:spPr>
          <a:xfrm>
            <a:off x="901264" y="759099"/>
            <a:ext cx="3865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20284"/>
                </a:solidFill>
                <a:latin typeface="Calibri" panose="020F0502020204030204"/>
              </a:rPr>
              <a:t>Dimensão 2 – Corpo docente e tutorial</a:t>
            </a:r>
          </a:p>
        </p:txBody>
      </p:sp>
      <p:sp>
        <p:nvSpPr>
          <p:cNvPr id="49" name="CaixaDeTexto 48"/>
          <p:cNvSpPr txBox="1"/>
          <p:nvPr/>
        </p:nvSpPr>
        <p:spPr>
          <a:xfrm>
            <a:off x="901264" y="1626845"/>
            <a:ext cx="32119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prstClr val="black"/>
                </a:solidFill>
                <a:latin typeface="Calibri" panose="020F0502020204030204"/>
              </a:rPr>
              <a:t>2.1 – Núcleo Docente Estruturante (NDE)</a:t>
            </a:r>
          </a:p>
        </p:txBody>
      </p:sp>
      <p:sp>
        <p:nvSpPr>
          <p:cNvPr id="50" name="CaixaDeTexto 49"/>
          <p:cNvSpPr txBox="1"/>
          <p:nvPr/>
        </p:nvSpPr>
        <p:spPr>
          <a:xfrm>
            <a:off x="893793" y="1997975"/>
            <a:ext cx="4265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prstClr val="black"/>
                </a:solidFill>
                <a:latin typeface="Calibri" panose="020F0502020204030204"/>
              </a:rPr>
              <a:t>2.2 – Atuação do colegiado de curso ou equivalente</a:t>
            </a:r>
          </a:p>
        </p:txBody>
      </p:sp>
      <p:sp>
        <p:nvSpPr>
          <p:cNvPr id="51" name="CaixaDeTexto 50"/>
          <p:cNvSpPr txBox="1"/>
          <p:nvPr/>
        </p:nvSpPr>
        <p:spPr>
          <a:xfrm>
            <a:off x="901264" y="2348990"/>
            <a:ext cx="24224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prstClr val="black"/>
                </a:solidFill>
                <a:latin typeface="Calibri" panose="020F0502020204030204"/>
              </a:rPr>
              <a:t>2.3 – Atuação do coordenador</a:t>
            </a:r>
          </a:p>
        </p:txBody>
      </p:sp>
      <p:sp>
        <p:nvSpPr>
          <p:cNvPr id="52" name="CaixaDeTexto 51"/>
          <p:cNvSpPr txBox="1"/>
          <p:nvPr/>
        </p:nvSpPr>
        <p:spPr>
          <a:xfrm>
            <a:off x="877453" y="3110661"/>
            <a:ext cx="40536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prstClr val="black"/>
                </a:solidFill>
                <a:latin typeface="Calibri" panose="020F0502020204030204"/>
              </a:rPr>
              <a:t>2.5 – Regime de trabalho do corpo docente do curso</a:t>
            </a:r>
          </a:p>
        </p:txBody>
      </p:sp>
      <p:sp>
        <p:nvSpPr>
          <p:cNvPr id="111" name="CaixaDeTexto 110"/>
          <p:cNvSpPr txBox="1"/>
          <p:nvPr/>
        </p:nvSpPr>
        <p:spPr>
          <a:xfrm>
            <a:off x="5201976" y="3796705"/>
            <a:ext cx="40595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prstClr val="black"/>
                </a:solidFill>
                <a:latin typeface="Calibri" panose="020F0502020204030204"/>
              </a:rPr>
              <a:t>2.8</a:t>
            </a:r>
            <a:r>
              <a:rPr lang="pt-BR" sz="1200" dirty="0">
                <a:solidFill>
                  <a:prstClr val="black"/>
                </a:solidFill>
                <a:latin typeface="Calibri" panose="020F0502020204030204"/>
              </a:rPr>
              <a:t> – Experiência no exercício da docência na educação básica</a:t>
            </a:r>
            <a:endParaRPr lang="pt-BR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2" name="CaixaDeTexto 111"/>
          <p:cNvSpPr txBox="1"/>
          <p:nvPr/>
        </p:nvSpPr>
        <p:spPr>
          <a:xfrm>
            <a:off x="5198695" y="3959738"/>
            <a:ext cx="33724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prstClr val="black"/>
                </a:solidFill>
                <a:latin typeface="Calibri" panose="020F0502020204030204"/>
              </a:rPr>
              <a:t>2.9</a:t>
            </a:r>
            <a:r>
              <a:rPr lang="pt-BR" sz="1200" dirty="0">
                <a:solidFill>
                  <a:prstClr val="black"/>
                </a:solidFill>
                <a:latin typeface="Calibri" panose="020F0502020204030204"/>
              </a:rPr>
              <a:t> – Experiência no exercício da docência superior</a:t>
            </a:r>
            <a:endParaRPr lang="pt-BR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3" name="CaixaDeTexto 112"/>
          <p:cNvSpPr txBox="1"/>
          <p:nvPr/>
        </p:nvSpPr>
        <p:spPr>
          <a:xfrm>
            <a:off x="5202238" y="4138011"/>
            <a:ext cx="44114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prstClr val="black"/>
                </a:solidFill>
                <a:latin typeface="Calibri" panose="020F0502020204030204"/>
              </a:rPr>
              <a:t>2.10</a:t>
            </a:r>
            <a:r>
              <a:rPr lang="pt-BR" sz="1200" dirty="0">
                <a:solidFill>
                  <a:prstClr val="black"/>
                </a:solidFill>
                <a:latin typeface="Calibri" panose="020F0502020204030204"/>
              </a:rPr>
              <a:t> – Experiência no exercício da docência na educação a distância</a:t>
            </a:r>
            <a:endParaRPr lang="pt-BR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29" name="Conector reto 128"/>
          <p:cNvCxnSpPr/>
          <p:nvPr/>
        </p:nvCxnSpPr>
        <p:spPr>
          <a:xfrm>
            <a:off x="5206541" y="3864958"/>
            <a:ext cx="3543" cy="476154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130" name="Conector reto 129"/>
          <p:cNvCxnSpPr/>
          <p:nvPr/>
        </p:nvCxnSpPr>
        <p:spPr>
          <a:xfrm>
            <a:off x="4136231" y="4081463"/>
            <a:ext cx="1077134" cy="4061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55" name="CaixaDeTexto 54"/>
          <p:cNvSpPr txBox="1"/>
          <p:nvPr/>
        </p:nvSpPr>
        <p:spPr>
          <a:xfrm>
            <a:off x="5203976" y="1652028"/>
            <a:ext cx="3361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prstClr val="black"/>
                </a:solidFill>
                <a:latin typeface="Calibri" panose="020F0502020204030204"/>
              </a:rPr>
              <a:t>2.1</a:t>
            </a:r>
            <a:r>
              <a:rPr lang="pt-BR" sz="1200" dirty="0">
                <a:solidFill>
                  <a:prstClr val="black"/>
                </a:solidFill>
                <a:latin typeface="Calibri" panose="020F0502020204030204"/>
              </a:rPr>
              <a:t> – Núcleo docente Estruturante – NDE </a:t>
            </a:r>
            <a:endParaRPr lang="pt-BR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56" name="Conector reto 55"/>
          <p:cNvCxnSpPr/>
          <p:nvPr/>
        </p:nvCxnSpPr>
        <p:spPr>
          <a:xfrm>
            <a:off x="5207230" y="1619839"/>
            <a:ext cx="0" cy="341379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57" name="Conector reto 56"/>
          <p:cNvCxnSpPr/>
          <p:nvPr/>
        </p:nvCxnSpPr>
        <p:spPr>
          <a:xfrm>
            <a:off x="4051300" y="1793875"/>
            <a:ext cx="1155565" cy="106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58" name="CaixaDeTexto 57"/>
          <p:cNvSpPr txBox="1"/>
          <p:nvPr/>
        </p:nvSpPr>
        <p:spPr>
          <a:xfrm>
            <a:off x="5204020" y="4721790"/>
            <a:ext cx="4259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prstClr val="black"/>
                </a:solidFill>
                <a:latin typeface="Calibri" panose="020F0502020204030204"/>
              </a:rPr>
              <a:t>2.11</a:t>
            </a:r>
            <a:r>
              <a:rPr lang="pt-BR" sz="1200" dirty="0">
                <a:solidFill>
                  <a:prstClr val="black"/>
                </a:solidFill>
                <a:latin typeface="Calibri" panose="020F0502020204030204"/>
              </a:rPr>
              <a:t> – Experiência no exercício da tutoria na educação a distância</a:t>
            </a:r>
            <a:endParaRPr lang="pt-BR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5205182" y="4884823"/>
            <a:ext cx="4181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prstClr val="black"/>
                </a:solidFill>
                <a:latin typeface="Calibri" panose="020F0502020204030204"/>
              </a:rPr>
              <a:t>2.14</a:t>
            </a:r>
            <a:r>
              <a:rPr lang="pt-BR" sz="1200" dirty="0">
                <a:solidFill>
                  <a:prstClr val="black"/>
                </a:solidFill>
                <a:latin typeface="Calibri" panose="020F0502020204030204"/>
              </a:rPr>
              <a:t> – Experiência do corpo de tutores em educação a distância</a:t>
            </a:r>
            <a:endParaRPr lang="pt-BR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60" name="Conector reto 59"/>
          <p:cNvCxnSpPr/>
          <p:nvPr/>
        </p:nvCxnSpPr>
        <p:spPr>
          <a:xfrm>
            <a:off x="5208188" y="4776832"/>
            <a:ext cx="0" cy="341379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61" name="Conector reto 60"/>
          <p:cNvCxnSpPr/>
          <p:nvPr/>
        </p:nvCxnSpPr>
        <p:spPr>
          <a:xfrm>
            <a:off x="3430904" y="4950974"/>
            <a:ext cx="1776919" cy="0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64" name="CaixaDeTexto 63"/>
          <p:cNvSpPr txBox="1"/>
          <p:nvPr/>
        </p:nvSpPr>
        <p:spPr>
          <a:xfrm>
            <a:off x="5203319" y="2293368"/>
            <a:ext cx="20788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prstClr val="black"/>
                </a:solidFill>
                <a:latin typeface="Calibri" panose="020F0502020204030204"/>
              </a:rPr>
              <a:t>2.3</a:t>
            </a:r>
            <a:r>
              <a:rPr lang="pt-BR" sz="1200" dirty="0">
                <a:solidFill>
                  <a:prstClr val="black"/>
                </a:solidFill>
                <a:latin typeface="Calibri" panose="020F0502020204030204"/>
              </a:rPr>
              <a:t> – Atuação do coordenador</a:t>
            </a:r>
            <a:endParaRPr lang="pt-BR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5" name="CaixaDeTexto 64"/>
          <p:cNvSpPr txBox="1"/>
          <p:nvPr/>
        </p:nvSpPr>
        <p:spPr>
          <a:xfrm>
            <a:off x="5206862" y="2456401"/>
            <a:ext cx="2786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prstClr val="black"/>
                </a:solidFill>
                <a:latin typeface="Calibri" panose="020F0502020204030204"/>
              </a:rPr>
              <a:t>2.4</a:t>
            </a:r>
            <a:r>
              <a:rPr lang="pt-BR" sz="1200" dirty="0">
                <a:solidFill>
                  <a:prstClr val="black"/>
                </a:solidFill>
                <a:latin typeface="Calibri" panose="020F0502020204030204"/>
              </a:rPr>
              <a:t> – Regime de trabalho do coordenador</a:t>
            </a:r>
            <a:endParaRPr lang="pt-BR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66" name="Conector reto 65"/>
          <p:cNvCxnSpPr/>
          <p:nvPr/>
        </p:nvCxnSpPr>
        <p:spPr>
          <a:xfrm>
            <a:off x="5207963" y="2353172"/>
            <a:ext cx="0" cy="341379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67" name="Conector reto 66"/>
          <p:cNvCxnSpPr/>
          <p:nvPr/>
        </p:nvCxnSpPr>
        <p:spPr>
          <a:xfrm flipV="1">
            <a:off x="3269456" y="2516893"/>
            <a:ext cx="1936422" cy="88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76" name="CaixaDeTexto 75"/>
          <p:cNvSpPr txBox="1"/>
          <p:nvPr/>
        </p:nvSpPr>
        <p:spPr>
          <a:xfrm>
            <a:off x="5203867" y="2751476"/>
            <a:ext cx="3361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prstClr val="black"/>
                </a:solidFill>
                <a:latin typeface="Calibri" panose="020F0502020204030204"/>
              </a:rPr>
              <a:t>2.5</a:t>
            </a:r>
            <a:r>
              <a:rPr lang="pt-BR" sz="1200" dirty="0">
                <a:solidFill>
                  <a:prstClr val="black"/>
                </a:solidFill>
                <a:latin typeface="Calibri" panose="020F0502020204030204"/>
              </a:rPr>
              <a:t> – Corpo docente</a:t>
            </a:r>
            <a:endParaRPr lang="pt-BR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77" name="Conector reto 76"/>
          <p:cNvCxnSpPr/>
          <p:nvPr/>
        </p:nvCxnSpPr>
        <p:spPr>
          <a:xfrm>
            <a:off x="5207121" y="2719287"/>
            <a:ext cx="0" cy="341379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78" name="Conector reto 77"/>
          <p:cNvCxnSpPr/>
          <p:nvPr/>
        </p:nvCxnSpPr>
        <p:spPr>
          <a:xfrm flipV="1">
            <a:off x="3052763" y="2893429"/>
            <a:ext cx="2153993" cy="2171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79" name="CaixaDeTexto 78"/>
          <p:cNvSpPr txBox="1"/>
          <p:nvPr/>
        </p:nvSpPr>
        <p:spPr>
          <a:xfrm>
            <a:off x="895023" y="2722362"/>
            <a:ext cx="22134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prstClr val="black"/>
                </a:solidFill>
                <a:latin typeface="Calibri" panose="020F0502020204030204"/>
              </a:rPr>
              <a:t>2.4 – Desempenho docente</a:t>
            </a:r>
          </a:p>
        </p:txBody>
      </p:sp>
      <p:sp>
        <p:nvSpPr>
          <p:cNvPr id="81" name="CaixaDeTexto 80"/>
          <p:cNvSpPr txBox="1"/>
          <p:nvPr/>
        </p:nvSpPr>
        <p:spPr>
          <a:xfrm>
            <a:off x="5205971" y="3514685"/>
            <a:ext cx="3361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prstClr val="black"/>
                </a:solidFill>
                <a:latin typeface="Calibri" panose="020F0502020204030204"/>
              </a:rPr>
              <a:t>2.7</a:t>
            </a:r>
            <a:r>
              <a:rPr lang="pt-BR" sz="1200" dirty="0">
                <a:solidFill>
                  <a:prstClr val="black"/>
                </a:solidFill>
                <a:latin typeface="Calibri" panose="020F0502020204030204"/>
              </a:rPr>
              <a:t> – Experiência profissional do docente</a:t>
            </a:r>
            <a:endParaRPr lang="pt-BR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82" name="Conector reto 81"/>
          <p:cNvCxnSpPr/>
          <p:nvPr/>
        </p:nvCxnSpPr>
        <p:spPr>
          <a:xfrm>
            <a:off x="5207955" y="3485671"/>
            <a:ext cx="0" cy="341379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83" name="Conector reto 82"/>
          <p:cNvCxnSpPr/>
          <p:nvPr/>
        </p:nvCxnSpPr>
        <p:spPr>
          <a:xfrm flipV="1">
            <a:off x="4543425" y="3659813"/>
            <a:ext cx="664165" cy="962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84" name="CaixaDeTexto 83"/>
          <p:cNvSpPr txBox="1"/>
          <p:nvPr/>
        </p:nvSpPr>
        <p:spPr>
          <a:xfrm>
            <a:off x="895857" y="3488746"/>
            <a:ext cx="36963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prstClr val="black"/>
                </a:solidFill>
                <a:latin typeface="Calibri" panose="020F0502020204030204"/>
              </a:rPr>
              <a:t>2.6 – Experiência profissional do corpo docente</a:t>
            </a:r>
          </a:p>
        </p:txBody>
      </p:sp>
      <p:sp>
        <p:nvSpPr>
          <p:cNvPr id="88" name="CaixaDeTexto 87"/>
          <p:cNvSpPr txBox="1"/>
          <p:nvPr/>
        </p:nvSpPr>
        <p:spPr>
          <a:xfrm>
            <a:off x="898018" y="3904956"/>
            <a:ext cx="33361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prstClr val="black"/>
                </a:solidFill>
                <a:latin typeface="Calibri" panose="020F0502020204030204"/>
              </a:rPr>
              <a:t>2.7 – Experiência no exercício da docência</a:t>
            </a:r>
          </a:p>
        </p:txBody>
      </p:sp>
      <p:sp>
        <p:nvSpPr>
          <p:cNvPr id="89" name="CaixaDeTexto 88"/>
          <p:cNvSpPr txBox="1"/>
          <p:nvPr/>
        </p:nvSpPr>
        <p:spPr>
          <a:xfrm>
            <a:off x="5205372" y="4422179"/>
            <a:ext cx="4103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prstClr val="black"/>
                </a:solidFill>
                <a:latin typeface="Calibri" panose="020F0502020204030204"/>
              </a:rPr>
              <a:t>2.16</a:t>
            </a:r>
            <a:r>
              <a:rPr lang="pt-BR" sz="1200" dirty="0">
                <a:solidFill>
                  <a:prstClr val="black"/>
                </a:solidFill>
                <a:latin typeface="Calibri" panose="020F0502020204030204"/>
              </a:rPr>
              <a:t> – Produção científica, cultural, artística ou tecnológica</a:t>
            </a:r>
            <a:endParaRPr lang="pt-BR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90" name="Conector reto 89"/>
          <p:cNvCxnSpPr/>
          <p:nvPr/>
        </p:nvCxnSpPr>
        <p:spPr>
          <a:xfrm>
            <a:off x="5201006" y="4389990"/>
            <a:ext cx="0" cy="341379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91" name="Conector reto 90"/>
          <p:cNvCxnSpPr/>
          <p:nvPr/>
        </p:nvCxnSpPr>
        <p:spPr>
          <a:xfrm flipV="1">
            <a:off x="3653155" y="4564133"/>
            <a:ext cx="1547486" cy="1517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92" name="CaixaDeTexto 91"/>
          <p:cNvSpPr txBox="1"/>
          <p:nvPr/>
        </p:nvSpPr>
        <p:spPr>
          <a:xfrm>
            <a:off x="898909" y="4401638"/>
            <a:ext cx="27935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prstClr val="black"/>
                </a:solidFill>
                <a:latin typeface="Calibri" panose="020F0502020204030204"/>
              </a:rPr>
              <a:t>2.8 – Incentivo e produção docente</a:t>
            </a:r>
          </a:p>
        </p:txBody>
      </p:sp>
      <p:sp>
        <p:nvSpPr>
          <p:cNvPr id="96" name="CaixaDeTexto 95"/>
          <p:cNvSpPr txBox="1"/>
          <p:nvPr/>
        </p:nvSpPr>
        <p:spPr>
          <a:xfrm>
            <a:off x="899800" y="4785694"/>
            <a:ext cx="3877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prstClr val="black"/>
                </a:solidFill>
                <a:latin typeface="Calibri" panose="020F0502020204030204"/>
              </a:rPr>
              <a:t>2.9 – Exercício da tutoria na EAD</a:t>
            </a:r>
          </a:p>
        </p:txBody>
      </p:sp>
      <p:sp>
        <p:nvSpPr>
          <p:cNvPr id="97" name="CaixaDeTexto 96"/>
          <p:cNvSpPr txBox="1"/>
          <p:nvPr/>
        </p:nvSpPr>
        <p:spPr>
          <a:xfrm>
            <a:off x="5204772" y="5213154"/>
            <a:ext cx="3839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prstClr val="black"/>
                </a:solidFill>
                <a:latin typeface="Calibri" panose="020F0502020204030204"/>
              </a:rPr>
              <a:t>2.13</a:t>
            </a:r>
            <a:r>
              <a:rPr lang="pt-BR" sz="1200" dirty="0">
                <a:solidFill>
                  <a:prstClr val="black"/>
                </a:solidFill>
                <a:latin typeface="Calibri" panose="020F0502020204030204"/>
              </a:rPr>
              <a:t> – Titulação e formação do corpo de tutores do curso</a:t>
            </a:r>
            <a:endParaRPr lang="pt-BR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98" name="Conector reto 97"/>
          <p:cNvCxnSpPr/>
          <p:nvPr/>
        </p:nvCxnSpPr>
        <p:spPr>
          <a:xfrm>
            <a:off x="5208027" y="5180965"/>
            <a:ext cx="0" cy="341379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99" name="Conector reto 98"/>
          <p:cNvCxnSpPr/>
          <p:nvPr/>
        </p:nvCxnSpPr>
        <p:spPr>
          <a:xfrm>
            <a:off x="4543425" y="5355108"/>
            <a:ext cx="664237" cy="0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100" name="CaixaDeTexto 99"/>
          <p:cNvSpPr txBox="1"/>
          <p:nvPr/>
        </p:nvSpPr>
        <p:spPr>
          <a:xfrm>
            <a:off x="893071" y="5040582"/>
            <a:ext cx="3877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prstClr val="black"/>
                </a:solidFill>
                <a:latin typeface="Calibri" panose="020F0502020204030204"/>
              </a:rPr>
              <a:t>2.10 – Titulação e formação do corpo de tutores do curso</a:t>
            </a:r>
          </a:p>
        </p:txBody>
      </p:sp>
      <p:sp>
        <p:nvSpPr>
          <p:cNvPr id="141" name="CaixaDeTexto 140"/>
          <p:cNvSpPr txBox="1"/>
          <p:nvPr/>
        </p:nvSpPr>
        <p:spPr>
          <a:xfrm>
            <a:off x="5203281" y="5612448"/>
            <a:ext cx="63033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prstClr val="black"/>
                </a:solidFill>
                <a:latin typeface="Calibri" panose="020F0502020204030204"/>
              </a:rPr>
              <a:t>1.16</a:t>
            </a:r>
            <a:r>
              <a:rPr lang="pt-BR" sz="1200" dirty="0">
                <a:solidFill>
                  <a:prstClr val="black"/>
                </a:solidFill>
                <a:latin typeface="Calibri" panose="020F0502020204030204"/>
              </a:rPr>
              <a:t> – Tecnologias de Informação e Comunicação (TIC) no processo de ensino-aprendizagem</a:t>
            </a:r>
            <a:endParaRPr lang="pt-BR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42" name="Conector reto 141"/>
          <p:cNvCxnSpPr/>
          <p:nvPr/>
        </p:nvCxnSpPr>
        <p:spPr>
          <a:xfrm>
            <a:off x="5208441" y="5580261"/>
            <a:ext cx="0" cy="341379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143" name="Conector reto 142"/>
          <p:cNvCxnSpPr/>
          <p:nvPr/>
        </p:nvCxnSpPr>
        <p:spPr>
          <a:xfrm>
            <a:off x="3228975" y="5754403"/>
            <a:ext cx="1979101" cy="0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144" name="CaixaDeTexto 143"/>
          <p:cNvSpPr txBox="1"/>
          <p:nvPr/>
        </p:nvSpPr>
        <p:spPr>
          <a:xfrm>
            <a:off x="901583" y="5574762"/>
            <a:ext cx="4139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prstClr val="black"/>
                </a:solidFill>
                <a:latin typeface="Calibri" panose="020F0502020204030204"/>
              </a:rPr>
              <a:t>2.11 – Equipe multidisciplinar </a:t>
            </a:r>
          </a:p>
        </p:txBody>
      </p:sp>
      <p:sp>
        <p:nvSpPr>
          <p:cNvPr id="145" name="CaixaDeTexto 144"/>
          <p:cNvSpPr txBox="1"/>
          <p:nvPr/>
        </p:nvSpPr>
        <p:spPr>
          <a:xfrm>
            <a:off x="5204967" y="6019681"/>
            <a:ext cx="6191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prstClr val="black"/>
                </a:solidFill>
                <a:latin typeface="Calibri" panose="020F0502020204030204"/>
              </a:rPr>
              <a:t>2.15</a:t>
            </a:r>
            <a:r>
              <a:rPr lang="pt-BR" sz="1200" dirty="0">
                <a:solidFill>
                  <a:prstClr val="black"/>
                </a:solidFill>
                <a:latin typeface="Calibri" panose="020F0502020204030204"/>
              </a:rPr>
              <a:t> – Interação entre tutores, docentes e coordenadores de curso a distância</a:t>
            </a:r>
            <a:endParaRPr lang="pt-BR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46" name="Conector reto 145"/>
          <p:cNvCxnSpPr/>
          <p:nvPr/>
        </p:nvCxnSpPr>
        <p:spPr>
          <a:xfrm>
            <a:off x="5208221" y="5990667"/>
            <a:ext cx="0" cy="341379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147" name="Conector reto 146"/>
          <p:cNvCxnSpPr/>
          <p:nvPr/>
        </p:nvCxnSpPr>
        <p:spPr>
          <a:xfrm flipV="1">
            <a:off x="4530006" y="6164809"/>
            <a:ext cx="677850" cy="2311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148" name="CaixaDeTexto 147"/>
          <p:cNvSpPr txBox="1"/>
          <p:nvPr/>
        </p:nvSpPr>
        <p:spPr>
          <a:xfrm>
            <a:off x="902473" y="5875535"/>
            <a:ext cx="4272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prstClr val="black"/>
                </a:solidFill>
                <a:latin typeface="Calibri" panose="020F0502020204030204"/>
              </a:rPr>
              <a:t>2.12 – Interação entre tutores, docentes e coordenadores de curso a distância </a:t>
            </a:r>
          </a:p>
        </p:txBody>
      </p:sp>
      <p:sp>
        <p:nvSpPr>
          <p:cNvPr id="62" name="CaixaDeTexto 61"/>
          <p:cNvSpPr txBox="1"/>
          <p:nvPr/>
        </p:nvSpPr>
        <p:spPr>
          <a:xfrm>
            <a:off x="5200446" y="2019108"/>
            <a:ext cx="37378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prstClr val="black"/>
                </a:solidFill>
                <a:latin typeface="Calibri" panose="020F0502020204030204"/>
              </a:rPr>
              <a:t>2.12</a:t>
            </a:r>
            <a:r>
              <a:rPr lang="pt-BR" sz="1200" dirty="0">
                <a:solidFill>
                  <a:prstClr val="black"/>
                </a:solidFill>
                <a:latin typeface="Calibri" panose="020F0502020204030204"/>
              </a:rPr>
              <a:t> – Atuação do colegiado do curso ou equivalente</a:t>
            </a:r>
            <a:endParaRPr lang="pt-BR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63" name="Conector reto 62"/>
          <p:cNvCxnSpPr/>
          <p:nvPr/>
        </p:nvCxnSpPr>
        <p:spPr>
          <a:xfrm>
            <a:off x="5203700" y="1986919"/>
            <a:ext cx="0" cy="341379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68" name="Conector reto 67"/>
          <p:cNvCxnSpPr/>
          <p:nvPr/>
        </p:nvCxnSpPr>
        <p:spPr>
          <a:xfrm>
            <a:off x="4831080" y="2161061"/>
            <a:ext cx="372255" cy="1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69" name="CaixaDeTexto 68"/>
          <p:cNvSpPr txBox="1"/>
          <p:nvPr/>
        </p:nvSpPr>
        <p:spPr>
          <a:xfrm>
            <a:off x="5205468" y="3129478"/>
            <a:ext cx="3732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prstClr val="black"/>
                </a:solidFill>
                <a:latin typeface="Calibri" panose="020F0502020204030204"/>
              </a:rPr>
              <a:t>2.6</a:t>
            </a:r>
            <a:r>
              <a:rPr lang="pt-BR" sz="1200" dirty="0">
                <a:solidFill>
                  <a:prstClr val="black"/>
                </a:solidFill>
                <a:latin typeface="Calibri" panose="020F0502020204030204"/>
              </a:rPr>
              <a:t> – Regime de trabalho do corpo docente do curso</a:t>
            </a:r>
            <a:endParaRPr lang="pt-BR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70" name="Conector reto 69"/>
          <p:cNvCxnSpPr/>
          <p:nvPr/>
        </p:nvCxnSpPr>
        <p:spPr>
          <a:xfrm>
            <a:off x="5205548" y="3100464"/>
            <a:ext cx="0" cy="341379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71" name="Conector reto 70"/>
          <p:cNvCxnSpPr/>
          <p:nvPr/>
        </p:nvCxnSpPr>
        <p:spPr>
          <a:xfrm flipV="1">
            <a:off x="4902712" y="3274606"/>
            <a:ext cx="302471" cy="2351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74725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4">
            <a:extLst>
              <a:ext uri="{FF2B5EF4-FFF2-40B4-BE49-F238E27FC236}">
                <a16:creationId xmlns="" xmlns:a16="http://schemas.microsoft.com/office/drawing/2014/main" id="{39F515E9-37ED-4225-917A-1A23B7FE413D}"/>
              </a:ext>
            </a:extLst>
          </p:cNvPr>
          <p:cNvSpPr txBox="1">
            <a:spLocks/>
          </p:cNvSpPr>
          <p:nvPr/>
        </p:nvSpPr>
        <p:spPr>
          <a:xfrm>
            <a:off x="334962" y="266801"/>
            <a:ext cx="9473271" cy="3266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66700" algn="l"/>
              </a:tabLst>
            </a:pPr>
            <a:r>
              <a:rPr lang="pt-BR" sz="2600" b="1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Instrumento Reconhecimento </a:t>
            </a:r>
            <a:r>
              <a:rPr lang="pt-BR" sz="2600" b="1" dirty="0" smtClean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2022|comparação </a:t>
            </a:r>
            <a:r>
              <a:rPr lang="pt-BR" sz="2600" b="1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com o IACG 2017</a:t>
            </a:r>
          </a:p>
        </p:txBody>
      </p:sp>
      <p:sp>
        <p:nvSpPr>
          <p:cNvPr id="47" name="CaixaDeTexto 46"/>
          <p:cNvSpPr txBox="1"/>
          <p:nvPr/>
        </p:nvSpPr>
        <p:spPr>
          <a:xfrm>
            <a:off x="901264" y="759099"/>
            <a:ext cx="2863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20284"/>
                </a:solidFill>
                <a:latin typeface="Calibri" panose="020F0502020204030204"/>
              </a:rPr>
              <a:t>Dimensão 3 – Infraestrutura</a:t>
            </a:r>
          </a:p>
        </p:txBody>
      </p:sp>
      <p:sp>
        <p:nvSpPr>
          <p:cNvPr id="49" name="CaixaDeTexto 48"/>
          <p:cNvSpPr txBox="1"/>
          <p:nvPr/>
        </p:nvSpPr>
        <p:spPr>
          <a:xfrm>
            <a:off x="901265" y="1626845"/>
            <a:ext cx="3690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prstClr val="black"/>
                </a:solidFill>
                <a:latin typeface="Calibri" panose="020F0502020204030204"/>
              </a:rPr>
              <a:t>3.1 – Espaços de trabalho para docentes e coordenador de curso</a:t>
            </a:r>
          </a:p>
        </p:txBody>
      </p:sp>
      <p:sp>
        <p:nvSpPr>
          <p:cNvPr id="50" name="CaixaDeTexto 49"/>
          <p:cNvSpPr txBox="1"/>
          <p:nvPr/>
        </p:nvSpPr>
        <p:spPr>
          <a:xfrm>
            <a:off x="898555" y="2205141"/>
            <a:ext cx="4265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prstClr val="black"/>
                </a:solidFill>
                <a:latin typeface="Calibri" panose="020F0502020204030204"/>
              </a:rPr>
              <a:t>3.2 – Salas de aula</a:t>
            </a:r>
          </a:p>
        </p:txBody>
      </p:sp>
      <p:sp>
        <p:nvSpPr>
          <p:cNvPr id="51" name="CaixaDeTexto 50"/>
          <p:cNvSpPr txBox="1"/>
          <p:nvPr/>
        </p:nvSpPr>
        <p:spPr>
          <a:xfrm>
            <a:off x="901264" y="2977638"/>
            <a:ext cx="23405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prstClr val="black"/>
                </a:solidFill>
                <a:latin typeface="Calibri" panose="020F0502020204030204"/>
              </a:rPr>
              <a:t>3.4 – Bibliografia e biblioteca</a:t>
            </a:r>
          </a:p>
        </p:txBody>
      </p:sp>
      <p:sp>
        <p:nvSpPr>
          <p:cNvPr id="52" name="CaixaDeTexto 51"/>
          <p:cNvSpPr txBox="1"/>
          <p:nvPr/>
        </p:nvSpPr>
        <p:spPr>
          <a:xfrm>
            <a:off x="879834" y="3796461"/>
            <a:ext cx="37126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prstClr val="black"/>
                </a:solidFill>
                <a:latin typeface="Calibri" panose="020F0502020204030204"/>
              </a:rPr>
              <a:t>3.6 – Laboratórios didáticos de formação básica</a:t>
            </a:r>
          </a:p>
        </p:txBody>
      </p:sp>
      <p:sp>
        <p:nvSpPr>
          <p:cNvPr id="64" name="CaixaDeTexto 63"/>
          <p:cNvSpPr txBox="1"/>
          <p:nvPr/>
        </p:nvSpPr>
        <p:spPr>
          <a:xfrm>
            <a:off x="5203319" y="2922016"/>
            <a:ext cx="3422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prstClr val="black"/>
                </a:solidFill>
                <a:latin typeface="Calibri" panose="020F0502020204030204"/>
              </a:rPr>
              <a:t>3.6</a:t>
            </a:r>
            <a:r>
              <a:rPr lang="pt-BR" sz="1200" dirty="0">
                <a:solidFill>
                  <a:prstClr val="black"/>
                </a:solidFill>
                <a:latin typeface="Calibri" panose="020F0502020204030204"/>
              </a:rPr>
              <a:t> – Bibliografia básica por Unidade Curricular (UC)</a:t>
            </a:r>
            <a:endParaRPr lang="pt-BR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5" name="CaixaDeTexto 64"/>
          <p:cNvSpPr txBox="1"/>
          <p:nvPr/>
        </p:nvSpPr>
        <p:spPr>
          <a:xfrm>
            <a:off x="5206862" y="3085049"/>
            <a:ext cx="395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prstClr val="black"/>
                </a:solidFill>
                <a:latin typeface="Calibri" panose="020F0502020204030204"/>
              </a:rPr>
              <a:t>3.7</a:t>
            </a:r>
            <a:r>
              <a:rPr lang="pt-BR" sz="1200" dirty="0">
                <a:solidFill>
                  <a:prstClr val="black"/>
                </a:solidFill>
                <a:latin typeface="Calibri" panose="020F0502020204030204"/>
              </a:rPr>
              <a:t> – Bibliografia complementar por Unidade Curricular (UC)</a:t>
            </a:r>
            <a:endParaRPr lang="pt-BR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66" name="Conector reto 65"/>
          <p:cNvCxnSpPr/>
          <p:nvPr/>
        </p:nvCxnSpPr>
        <p:spPr>
          <a:xfrm>
            <a:off x="5207963" y="2981820"/>
            <a:ext cx="0" cy="341379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67" name="Conector reto 66"/>
          <p:cNvCxnSpPr/>
          <p:nvPr/>
        </p:nvCxnSpPr>
        <p:spPr>
          <a:xfrm flipV="1">
            <a:off x="3176588" y="3145541"/>
            <a:ext cx="2029290" cy="90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76" name="CaixaDeTexto 75"/>
          <p:cNvSpPr txBox="1"/>
          <p:nvPr/>
        </p:nvSpPr>
        <p:spPr>
          <a:xfrm>
            <a:off x="5203866" y="3407905"/>
            <a:ext cx="5845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prstClr val="black"/>
                </a:solidFill>
                <a:latin typeface="Calibri" panose="020F0502020204030204"/>
              </a:rPr>
              <a:t>3.14</a:t>
            </a:r>
            <a:r>
              <a:rPr lang="pt-BR" sz="1200" dirty="0">
                <a:solidFill>
                  <a:prstClr val="black"/>
                </a:solidFill>
                <a:latin typeface="Calibri" panose="020F0502020204030204"/>
              </a:rPr>
              <a:t> – Processo de controle de produção ou distribuição de material didático</a:t>
            </a:r>
            <a:endParaRPr lang="pt-BR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77" name="Conector reto 76"/>
          <p:cNvCxnSpPr/>
          <p:nvPr/>
        </p:nvCxnSpPr>
        <p:spPr>
          <a:xfrm>
            <a:off x="5207121" y="3375716"/>
            <a:ext cx="0" cy="341379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78" name="Conector reto 77"/>
          <p:cNvCxnSpPr/>
          <p:nvPr/>
        </p:nvCxnSpPr>
        <p:spPr>
          <a:xfrm>
            <a:off x="4234124" y="3549858"/>
            <a:ext cx="972632" cy="1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79" name="CaixaDeTexto 78"/>
          <p:cNvSpPr txBox="1"/>
          <p:nvPr/>
        </p:nvSpPr>
        <p:spPr>
          <a:xfrm>
            <a:off x="895023" y="3289891"/>
            <a:ext cx="4007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prstClr val="black"/>
                </a:solidFill>
                <a:latin typeface="Calibri" panose="020F0502020204030204"/>
              </a:rPr>
              <a:t>3.5 – Processo de controle de produção ou distribuição de material didático</a:t>
            </a:r>
          </a:p>
        </p:txBody>
      </p:sp>
      <p:sp>
        <p:nvSpPr>
          <p:cNvPr id="81" name="CaixaDeTexto 80"/>
          <p:cNvSpPr txBox="1"/>
          <p:nvPr/>
        </p:nvSpPr>
        <p:spPr>
          <a:xfrm>
            <a:off x="5205971" y="4226680"/>
            <a:ext cx="3361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prstClr val="black"/>
                </a:solidFill>
                <a:latin typeface="Calibri" panose="020F0502020204030204"/>
              </a:rPr>
              <a:t>3.9</a:t>
            </a:r>
            <a:r>
              <a:rPr lang="pt-BR" sz="1200" dirty="0">
                <a:solidFill>
                  <a:prstClr val="black"/>
                </a:solidFill>
                <a:latin typeface="Calibri" panose="020F0502020204030204"/>
              </a:rPr>
              <a:t> – Laboratórios didáticos de formação específica</a:t>
            </a:r>
            <a:endParaRPr lang="pt-BR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82" name="Conector reto 81"/>
          <p:cNvCxnSpPr/>
          <p:nvPr/>
        </p:nvCxnSpPr>
        <p:spPr>
          <a:xfrm>
            <a:off x="5207955" y="4197666"/>
            <a:ext cx="0" cy="341379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83" name="Conector reto 82"/>
          <p:cNvCxnSpPr/>
          <p:nvPr/>
        </p:nvCxnSpPr>
        <p:spPr>
          <a:xfrm>
            <a:off x="4791075" y="4369594"/>
            <a:ext cx="416515" cy="2214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84" name="CaixaDeTexto 83"/>
          <p:cNvSpPr txBox="1"/>
          <p:nvPr/>
        </p:nvSpPr>
        <p:spPr>
          <a:xfrm>
            <a:off x="895857" y="4200741"/>
            <a:ext cx="3980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prstClr val="black"/>
                </a:solidFill>
                <a:latin typeface="Calibri" panose="020F0502020204030204"/>
              </a:rPr>
              <a:t>3.7 – Laboratórios didáticos de formação específica</a:t>
            </a:r>
          </a:p>
        </p:txBody>
      </p:sp>
      <p:sp>
        <p:nvSpPr>
          <p:cNvPr id="62" name="CaixaDeTexto 61"/>
          <p:cNvSpPr txBox="1"/>
          <p:nvPr/>
        </p:nvSpPr>
        <p:spPr>
          <a:xfrm>
            <a:off x="5205208" y="2226274"/>
            <a:ext cx="37378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prstClr val="black"/>
                </a:solidFill>
                <a:latin typeface="Calibri" panose="020F0502020204030204"/>
              </a:rPr>
              <a:t>3.4</a:t>
            </a:r>
            <a:r>
              <a:rPr lang="pt-BR" sz="1200" dirty="0">
                <a:solidFill>
                  <a:prstClr val="black"/>
                </a:solidFill>
                <a:latin typeface="Calibri" panose="020F0502020204030204"/>
              </a:rPr>
              <a:t> – Salas de aula</a:t>
            </a:r>
            <a:endParaRPr lang="pt-BR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63" name="Conector reto 62"/>
          <p:cNvCxnSpPr/>
          <p:nvPr/>
        </p:nvCxnSpPr>
        <p:spPr>
          <a:xfrm>
            <a:off x="5208462" y="2194085"/>
            <a:ext cx="0" cy="341379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68" name="Conector reto 67"/>
          <p:cNvCxnSpPr/>
          <p:nvPr/>
        </p:nvCxnSpPr>
        <p:spPr>
          <a:xfrm>
            <a:off x="2409825" y="2368228"/>
            <a:ext cx="2798272" cy="0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69" name="CaixaDeTexto 68"/>
          <p:cNvSpPr txBox="1"/>
          <p:nvPr/>
        </p:nvSpPr>
        <p:spPr>
          <a:xfrm>
            <a:off x="5207849" y="3815278"/>
            <a:ext cx="3732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prstClr val="black"/>
                </a:solidFill>
                <a:latin typeface="Calibri" panose="020F0502020204030204"/>
              </a:rPr>
              <a:t>3.8</a:t>
            </a:r>
            <a:r>
              <a:rPr lang="pt-BR" sz="1200" dirty="0">
                <a:solidFill>
                  <a:prstClr val="black"/>
                </a:solidFill>
                <a:latin typeface="Calibri" panose="020F0502020204030204"/>
              </a:rPr>
              <a:t> – Laboratórios didáticos de formação básica</a:t>
            </a:r>
            <a:endParaRPr lang="pt-BR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70" name="Conector reto 69"/>
          <p:cNvCxnSpPr/>
          <p:nvPr/>
        </p:nvCxnSpPr>
        <p:spPr>
          <a:xfrm>
            <a:off x="5207929" y="3786264"/>
            <a:ext cx="0" cy="341379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71" name="Conector reto 70"/>
          <p:cNvCxnSpPr/>
          <p:nvPr/>
        </p:nvCxnSpPr>
        <p:spPr>
          <a:xfrm flipV="1">
            <a:off x="4510881" y="3960407"/>
            <a:ext cx="696683" cy="1993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72" name="CaixaDeTexto 71"/>
          <p:cNvSpPr txBox="1"/>
          <p:nvPr/>
        </p:nvSpPr>
        <p:spPr>
          <a:xfrm>
            <a:off x="5201975" y="1605804"/>
            <a:ext cx="3793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prstClr val="black"/>
                </a:solidFill>
                <a:latin typeface="Calibri" panose="020F0502020204030204"/>
              </a:rPr>
              <a:t>3.1</a:t>
            </a:r>
            <a:r>
              <a:rPr lang="pt-BR" sz="1200" dirty="0">
                <a:solidFill>
                  <a:prstClr val="black"/>
                </a:solidFill>
                <a:latin typeface="Calibri" panose="020F0502020204030204"/>
              </a:rPr>
              <a:t> – Espaço de trabalho para docentes em tempo integral</a:t>
            </a:r>
            <a:endParaRPr lang="pt-BR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3" name="CaixaDeTexto 72"/>
          <p:cNvSpPr txBox="1"/>
          <p:nvPr/>
        </p:nvSpPr>
        <p:spPr>
          <a:xfrm>
            <a:off x="5198694" y="1768837"/>
            <a:ext cx="29901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prstClr val="black"/>
                </a:solidFill>
                <a:latin typeface="Calibri" panose="020F0502020204030204"/>
              </a:rPr>
              <a:t>3.2</a:t>
            </a:r>
            <a:r>
              <a:rPr lang="pt-BR" sz="1200" dirty="0">
                <a:solidFill>
                  <a:prstClr val="black"/>
                </a:solidFill>
                <a:latin typeface="Calibri" panose="020F0502020204030204"/>
              </a:rPr>
              <a:t> – Espaço de trabalho para o coordenador</a:t>
            </a:r>
            <a:endParaRPr lang="pt-BR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4" name="CaixaDeTexto 73"/>
          <p:cNvSpPr txBox="1"/>
          <p:nvPr/>
        </p:nvSpPr>
        <p:spPr>
          <a:xfrm>
            <a:off x="5202237" y="1947110"/>
            <a:ext cx="2255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prstClr val="black"/>
                </a:solidFill>
                <a:latin typeface="Calibri" panose="020F0502020204030204"/>
              </a:rPr>
              <a:t>3.3</a:t>
            </a:r>
            <a:r>
              <a:rPr lang="pt-BR" sz="1200" dirty="0">
                <a:solidFill>
                  <a:prstClr val="black"/>
                </a:solidFill>
                <a:latin typeface="Calibri" panose="020F0502020204030204"/>
              </a:rPr>
              <a:t> – Sala coletiva de professores</a:t>
            </a:r>
            <a:endParaRPr lang="pt-BR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75" name="Conector reto 74"/>
          <p:cNvCxnSpPr/>
          <p:nvPr/>
        </p:nvCxnSpPr>
        <p:spPr>
          <a:xfrm>
            <a:off x="5206540" y="1674057"/>
            <a:ext cx="3543" cy="476154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80" name="Conector reto 79"/>
          <p:cNvCxnSpPr/>
          <p:nvPr/>
        </p:nvCxnSpPr>
        <p:spPr>
          <a:xfrm>
            <a:off x="4136230" y="1890562"/>
            <a:ext cx="1077134" cy="4061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85" name="CaixaDeTexto 84"/>
          <p:cNvSpPr txBox="1"/>
          <p:nvPr/>
        </p:nvSpPr>
        <p:spPr>
          <a:xfrm>
            <a:off x="898555" y="2595669"/>
            <a:ext cx="4265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prstClr val="black"/>
                </a:solidFill>
                <a:latin typeface="Calibri" panose="020F0502020204030204"/>
              </a:rPr>
              <a:t>3.3 – Acesso dos alunos a equipamentos de informática</a:t>
            </a:r>
          </a:p>
        </p:txBody>
      </p:sp>
      <p:sp>
        <p:nvSpPr>
          <p:cNvPr id="86" name="CaixaDeTexto 85"/>
          <p:cNvSpPr txBox="1"/>
          <p:nvPr/>
        </p:nvSpPr>
        <p:spPr>
          <a:xfrm>
            <a:off x="5205208" y="2616802"/>
            <a:ext cx="37378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prstClr val="black"/>
                </a:solidFill>
                <a:latin typeface="Calibri" panose="020F0502020204030204"/>
              </a:rPr>
              <a:t>3.5</a:t>
            </a:r>
            <a:r>
              <a:rPr lang="pt-BR" sz="1200" dirty="0">
                <a:solidFill>
                  <a:prstClr val="black"/>
                </a:solidFill>
                <a:latin typeface="Calibri" panose="020F0502020204030204"/>
              </a:rPr>
              <a:t> – Acesso de alunos a equipamentos de informática</a:t>
            </a:r>
            <a:endParaRPr lang="pt-BR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87" name="Conector reto 86"/>
          <p:cNvCxnSpPr/>
          <p:nvPr/>
        </p:nvCxnSpPr>
        <p:spPr>
          <a:xfrm>
            <a:off x="5208462" y="2584613"/>
            <a:ext cx="0" cy="341379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93" name="Conector reto 92"/>
          <p:cNvCxnSpPr/>
          <p:nvPr/>
        </p:nvCxnSpPr>
        <p:spPr>
          <a:xfrm flipV="1">
            <a:off x="5122069" y="2758756"/>
            <a:ext cx="86028" cy="1113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94" name="CaixaDeTexto 93"/>
          <p:cNvSpPr txBox="1"/>
          <p:nvPr/>
        </p:nvSpPr>
        <p:spPr>
          <a:xfrm>
            <a:off x="5203839" y="4615101"/>
            <a:ext cx="3361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prstClr val="black"/>
                </a:solidFill>
                <a:latin typeface="Calibri" panose="020F0502020204030204"/>
              </a:rPr>
              <a:t>3.10</a:t>
            </a:r>
            <a:r>
              <a:rPr lang="pt-BR" sz="1200" dirty="0">
                <a:solidFill>
                  <a:prstClr val="black"/>
                </a:solidFill>
                <a:latin typeface="Calibri" panose="020F0502020204030204"/>
              </a:rPr>
              <a:t> – Laboratórios de ensino para a área da saúde</a:t>
            </a:r>
            <a:endParaRPr lang="pt-BR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95" name="Conector reto 94"/>
          <p:cNvCxnSpPr/>
          <p:nvPr/>
        </p:nvCxnSpPr>
        <p:spPr>
          <a:xfrm>
            <a:off x="5205823" y="4586087"/>
            <a:ext cx="0" cy="341379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101" name="Conector reto 100"/>
          <p:cNvCxnSpPr/>
          <p:nvPr/>
        </p:nvCxnSpPr>
        <p:spPr>
          <a:xfrm>
            <a:off x="4689475" y="4756150"/>
            <a:ext cx="515983" cy="4079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102" name="CaixaDeTexto 101"/>
          <p:cNvSpPr txBox="1"/>
          <p:nvPr/>
        </p:nvSpPr>
        <p:spPr>
          <a:xfrm>
            <a:off x="893725" y="4589162"/>
            <a:ext cx="39319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prstClr val="black"/>
                </a:solidFill>
                <a:latin typeface="Calibri" panose="020F0502020204030204"/>
              </a:rPr>
              <a:t>3.8 – Laboratórios de ensino para a área da saúde</a:t>
            </a:r>
          </a:p>
        </p:txBody>
      </p:sp>
      <p:sp>
        <p:nvSpPr>
          <p:cNvPr id="103" name="CaixaDeTexto 102"/>
          <p:cNvSpPr txBox="1"/>
          <p:nvPr/>
        </p:nvSpPr>
        <p:spPr>
          <a:xfrm>
            <a:off x="5201707" y="5003522"/>
            <a:ext cx="3361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prstClr val="black"/>
                </a:solidFill>
                <a:latin typeface="Calibri" panose="020F0502020204030204"/>
              </a:rPr>
              <a:t>3.11</a:t>
            </a:r>
            <a:r>
              <a:rPr lang="pt-BR" sz="1200" dirty="0">
                <a:solidFill>
                  <a:prstClr val="black"/>
                </a:solidFill>
                <a:latin typeface="Calibri" panose="020F0502020204030204"/>
              </a:rPr>
              <a:t> – Laboratórios de habilidades</a:t>
            </a:r>
            <a:endParaRPr lang="pt-BR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04" name="Conector reto 103"/>
          <p:cNvCxnSpPr/>
          <p:nvPr/>
        </p:nvCxnSpPr>
        <p:spPr>
          <a:xfrm>
            <a:off x="5203691" y="4974508"/>
            <a:ext cx="0" cy="341379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105" name="Conector reto 104"/>
          <p:cNvCxnSpPr/>
          <p:nvPr/>
        </p:nvCxnSpPr>
        <p:spPr>
          <a:xfrm flipV="1">
            <a:off x="4396740" y="5148650"/>
            <a:ext cx="806586" cy="2470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106" name="CaixaDeTexto 105"/>
          <p:cNvSpPr txBox="1"/>
          <p:nvPr/>
        </p:nvSpPr>
        <p:spPr>
          <a:xfrm>
            <a:off x="891593" y="4878523"/>
            <a:ext cx="3984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prstClr val="black"/>
                </a:solidFill>
                <a:latin typeface="Calibri" panose="020F0502020204030204"/>
              </a:rPr>
              <a:t>3.9 – Laboratórios de habilidades da atividade médica ou de saúde</a:t>
            </a:r>
          </a:p>
        </p:txBody>
      </p:sp>
      <p:sp>
        <p:nvSpPr>
          <p:cNvPr id="107" name="CaixaDeTexto 106"/>
          <p:cNvSpPr txBox="1"/>
          <p:nvPr/>
        </p:nvSpPr>
        <p:spPr>
          <a:xfrm>
            <a:off x="5199574" y="5430043"/>
            <a:ext cx="4525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prstClr val="black"/>
                </a:solidFill>
                <a:latin typeface="Calibri" panose="020F0502020204030204"/>
              </a:rPr>
              <a:t>3.12</a:t>
            </a:r>
            <a:r>
              <a:rPr lang="pt-BR" sz="1200" dirty="0">
                <a:solidFill>
                  <a:prstClr val="black"/>
                </a:solidFill>
                <a:latin typeface="Calibri" panose="020F0502020204030204"/>
              </a:rPr>
              <a:t> – Unidades hospitalares e complexo assistencial conveniados</a:t>
            </a:r>
            <a:endParaRPr lang="pt-BR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08" name="Conector reto 107"/>
          <p:cNvCxnSpPr/>
          <p:nvPr/>
        </p:nvCxnSpPr>
        <p:spPr>
          <a:xfrm>
            <a:off x="5201559" y="5401029"/>
            <a:ext cx="0" cy="341379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109" name="Conector reto 108"/>
          <p:cNvCxnSpPr/>
          <p:nvPr/>
        </p:nvCxnSpPr>
        <p:spPr>
          <a:xfrm flipV="1">
            <a:off x="4053840" y="5575171"/>
            <a:ext cx="1147354" cy="2669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110" name="CaixaDeTexto 109"/>
          <p:cNvSpPr txBox="1"/>
          <p:nvPr/>
        </p:nvSpPr>
        <p:spPr>
          <a:xfrm>
            <a:off x="889461" y="5312664"/>
            <a:ext cx="3976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prstClr val="black"/>
                </a:solidFill>
                <a:latin typeface="Calibri" panose="020F0502020204030204"/>
              </a:rPr>
              <a:t>3.10 – Unidades hospitalares e complexo assistencial conveniado</a:t>
            </a:r>
          </a:p>
        </p:txBody>
      </p:sp>
      <p:sp>
        <p:nvSpPr>
          <p:cNvPr id="114" name="CaixaDeTexto 113"/>
          <p:cNvSpPr txBox="1"/>
          <p:nvPr/>
        </p:nvSpPr>
        <p:spPr>
          <a:xfrm>
            <a:off x="5197443" y="5818464"/>
            <a:ext cx="3361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prstClr val="black"/>
                </a:solidFill>
                <a:latin typeface="Calibri" panose="020F0502020204030204"/>
              </a:rPr>
              <a:t>3.15</a:t>
            </a:r>
            <a:r>
              <a:rPr lang="pt-BR" sz="1200" dirty="0">
                <a:solidFill>
                  <a:prstClr val="black"/>
                </a:solidFill>
                <a:latin typeface="Calibri" panose="020F0502020204030204"/>
              </a:rPr>
              <a:t> – Núcleo de práticas jurídicas</a:t>
            </a:r>
            <a:endParaRPr lang="pt-BR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15" name="Conector reto 114"/>
          <p:cNvCxnSpPr/>
          <p:nvPr/>
        </p:nvCxnSpPr>
        <p:spPr>
          <a:xfrm>
            <a:off x="5199427" y="5789450"/>
            <a:ext cx="0" cy="341379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116" name="Conector reto 115"/>
          <p:cNvCxnSpPr/>
          <p:nvPr/>
        </p:nvCxnSpPr>
        <p:spPr>
          <a:xfrm flipV="1">
            <a:off x="3962400" y="5963592"/>
            <a:ext cx="1236662" cy="2868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117" name="CaixaDeTexto 116"/>
          <p:cNvSpPr txBox="1"/>
          <p:nvPr/>
        </p:nvSpPr>
        <p:spPr>
          <a:xfrm>
            <a:off x="887329" y="5800145"/>
            <a:ext cx="3144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prstClr val="black"/>
                </a:solidFill>
                <a:latin typeface="Calibri" panose="020F0502020204030204"/>
              </a:rPr>
              <a:t>3.11 – Núcleo de Práticas Jurídicas (NPJ)</a:t>
            </a:r>
          </a:p>
        </p:txBody>
      </p:sp>
      <p:sp>
        <p:nvSpPr>
          <p:cNvPr id="118" name="CaixaDeTexto 117"/>
          <p:cNvSpPr txBox="1"/>
          <p:nvPr/>
        </p:nvSpPr>
        <p:spPr>
          <a:xfrm>
            <a:off x="5195311" y="6206885"/>
            <a:ext cx="3361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prstClr val="black"/>
                </a:solidFill>
                <a:latin typeface="Calibri" panose="020F0502020204030204"/>
              </a:rPr>
              <a:t>3.18</a:t>
            </a:r>
            <a:r>
              <a:rPr lang="pt-BR" sz="1200" dirty="0">
                <a:solidFill>
                  <a:prstClr val="black"/>
                </a:solidFill>
                <a:latin typeface="Calibri" panose="020F0502020204030204"/>
              </a:rPr>
              <a:t> – Ambientes profissionais vinculados ao curso</a:t>
            </a:r>
            <a:endParaRPr lang="pt-BR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19" name="Conector reto 118"/>
          <p:cNvCxnSpPr/>
          <p:nvPr/>
        </p:nvCxnSpPr>
        <p:spPr>
          <a:xfrm>
            <a:off x="5197295" y="6177871"/>
            <a:ext cx="0" cy="341379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120" name="Conector reto 119"/>
          <p:cNvCxnSpPr/>
          <p:nvPr/>
        </p:nvCxnSpPr>
        <p:spPr>
          <a:xfrm>
            <a:off x="4780415" y="6349799"/>
            <a:ext cx="416515" cy="2214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121" name="CaixaDeTexto 120"/>
          <p:cNvSpPr txBox="1"/>
          <p:nvPr/>
        </p:nvSpPr>
        <p:spPr>
          <a:xfrm>
            <a:off x="885197" y="6180946"/>
            <a:ext cx="3962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prstClr val="black"/>
                </a:solidFill>
                <a:latin typeface="Calibri" panose="020F0502020204030204"/>
              </a:rPr>
              <a:t>3.12 – Ambientes profissionais vinculados ao curso</a:t>
            </a:r>
          </a:p>
        </p:txBody>
      </p:sp>
    </p:spTree>
    <p:extLst>
      <p:ext uri="{BB962C8B-B14F-4D97-AF65-F5344CB8AC3E}">
        <p14:creationId xmlns:p14="http://schemas.microsoft.com/office/powerpoint/2010/main" val="201194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xmlns="" id="{A3363022-C969-41E9-8EB2-E4C94908C1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xmlns="" id="{8D1AD6B3-BE88-4CEB-BA17-790657CC47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BADB52C2-A34D-4107-8389-3BC79DB6D56B}"/>
              </a:ext>
            </a:extLst>
          </p:cNvPr>
          <p:cNvSpPr txBox="1"/>
          <p:nvPr/>
        </p:nvSpPr>
        <p:spPr>
          <a:xfrm>
            <a:off x="6810060" y="3886200"/>
            <a:ext cx="4805996" cy="12971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NÚMEROS ATUALIZADOS</a:t>
            </a:r>
          </a:p>
        </p:txBody>
      </p:sp>
      <p:pic>
        <p:nvPicPr>
          <p:cNvPr id="19" name="Graphic 5" descr="Bar chart">
            <a:extLst>
              <a:ext uri="{FF2B5EF4-FFF2-40B4-BE49-F238E27FC236}">
                <a16:creationId xmlns:a16="http://schemas.microsoft.com/office/drawing/2014/main" xmlns="" id="{408E4D35-FCE8-4980-9C84-0DCF363A3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9D1390B-7E13-4B4F-9CB2-391063412E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9E720206-AA49-4786-A932-A2650DE091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C72F6EE6-EDE9-45A5-8F6D-02B9B7CB2C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C093DC50-3BD7-46B1-A300-CD207E152F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511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3A43DE95-EBB4-4553-B151-46B3E0A00F8C}"/>
              </a:ext>
            </a:extLst>
          </p:cNvPr>
          <p:cNvSpPr/>
          <p:nvPr/>
        </p:nvSpPr>
        <p:spPr>
          <a:xfrm>
            <a:off x="810196" y="713764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dirty="0"/>
              <a:t>Instrumento </a:t>
            </a:r>
            <a:r>
              <a:rPr lang="pt-BR" dirty="0"/>
              <a:t>Reconhecimento (</a:t>
            </a:r>
            <a:r>
              <a:rPr lang="pt-BR" sz="1800" dirty="0"/>
              <a:t>2.117/19)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05AF6D55-94F2-4BD9-9DA4-6399C008EB86}"/>
              </a:ext>
            </a:extLst>
          </p:cNvPr>
          <p:cNvSpPr txBox="1"/>
          <p:nvPr/>
        </p:nvSpPr>
        <p:spPr>
          <a:xfrm>
            <a:off x="1638324" y="1243932"/>
            <a:ext cx="1768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BR" sz="1200" b="1" dirty="0">
                <a:solidFill>
                  <a:srgbClr val="1114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ATIVIDADES DE TUTORIA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E9654334-CA4F-4F1A-8E74-B1FB4524FBFA}"/>
              </a:ext>
            </a:extLst>
          </p:cNvPr>
          <p:cNvSpPr txBox="1"/>
          <p:nvPr/>
        </p:nvSpPr>
        <p:spPr>
          <a:xfrm>
            <a:off x="1639019" y="1520931"/>
            <a:ext cx="581420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pt-BR" sz="1100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Exclusivo para cursos na modalidade a distância e para cursos presenciais que ofertam disciplinas – integral ou parcialmente – na modalidade a distância (conforme a Portaria nº 2.117 de 6 de dezembro de 2019).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pt-BR" sz="1100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Este objeto de avaliação aborda além das atividades realizadas pelos tutores, as ações relacionadas à avaliação destas atividades de tutoria e programas de formação/treinamento.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D1E025F2-AC2F-4A5C-B423-00F30567B1BD}"/>
              </a:ext>
            </a:extLst>
          </p:cNvPr>
          <p:cNvSpPr txBox="1"/>
          <p:nvPr/>
        </p:nvSpPr>
        <p:spPr>
          <a:xfrm>
            <a:off x="1838112" y="2459650"/>
            <a:ext cx="5814203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Clr>
                <a:schemeClr val="bg1">
                  <a:lumMod val="50000"/>
                </a:schemeClr>
              </a:buClr>
              <a:buFont typeface="+mj-lt"/>
              <a:buAutoNum type="alphaLcParenR"/>
            </a:pPr>
            <a:r>
              <a:rPr lang="pt-BR" sz="1100" dirty="0">
                <a:latin typeface="Calibri" panose="020F0502020204030204" pitchFamily="34" charset="0"/>
                <a:cs typeface="Calibri" panose="020F0502020204030204" pitchFamily="34" charset="0"/>
              </a:rPr>
              <a:t>As atividades de tutoria: i. atendem às demandas didático-pedagógicas da estrutura curricular; </a:t>
            </a:r>
            <a:r>
              <a:rPr lang="pt-BR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ii</a:t>
            </a:r>
            <a:r>
              <a:rPr lang="pt-BR" sz="1100" dirty="0">
                <a:latin typeface="Calibri" panose="020F0502020204030204" pitchFamily="34" charset="0"/>
                <a:cs typeface="Calibri" panose="020F0502020204030204" pitchFamily="34" charset="0"/>
              </a:rPr>
              <a:t>. promovem a mediação pedagógica junto aos discentes, inclusive em momentos presenciais (quando for o caso).</a:t>
            </a:r>
          </a:p>
          <a:p>
            <a:pPr marL="228600" indent="-228600">
              <a:buClr>
                <a:schemeClr val="bg1">
                  <a:lumMod val="50000"/>
                </a:schemeClr>
              </a:buClr>
              <a:buFont typeface="+mj-lt"/>
              <a:buAutoNum type="alphaLcParenR"/>
            </a:pPr>
            <a:r>
              <a:rPr lang="pt-BR" sz="1100" dirty="0">
                <a:latin typeface="Calibri" panose="020F0502020204030204" pitchFamily="34" charset="0"/>
                <a:cs typeface="Calibri" panose="020F0502020204030204" pitchFamily="34" charset="0"/>
              </a:rPr>
              <a:t>As atividades de tutoria: i. propiciam o domínio do conteúdo, considerando os recursos e os materiais didáticos; </a:t>
            </a:r>
            <a:r>
              <a:rPr lang="pt-BR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ii</a:t>
            </a:r>
            <a:r>
              <a:rPr lang="pt-BR" sz="1100" dirty="0">
                <a:latin typeface="Calibri" panose="020F0502020204030204" pitchFamily="34" charset="0"/>
                <a:cs typeface="Calibri" panose="020F0502020204030204" pitchFamily="34" charset="0"/>
              </a:rPr>
              <a:t>. proporcionam o acompanhamento dos discentes no processo formativo; </a:t>
            </a:r>
            <a:r>
              <a:rPr lang="pt-BR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iii</a:t>
            </a:r>
            <a:r>
              <a:rPr lang="pt-BR" sz="1100" dirty="0">
                <a:latin typeface="Calibri" panose="020F0502020204030204" pitchFamily="34" charset="0"/>
                <a:cs typeface="Calibri" panose="020F0502020204030204" pitchFamily="34" charset="0"/>
              </a:rPr>
              <a:t>. são avaliadas periodicamente.</a:t>
            </a:r>
          </a:p>
          <a:p>
            <a:pPr marL="228600" indent="-228600">
              <a:buClr>
                <a:schemeClr val="bg1">
                  <a:lumMod val="50000"/>
                </a:schemeClr>
              </a:buClr>
              <a:buFont typeface="+mj-lt"/>
              <a:buAutoNum type="alphaLcParenR"/>
            </a:pPr>
            <a:r>
              <a:rPr lang="pt-BR" sz="1100" dirty="0">
                <a:latin typeface="Calibri" panose="020F0502020204030204" pitchFamily="34" charset="0"/>
                <a:cs typeface="Calibri" panose="020F0502020204030204" pitchFamily="34" charset="0"/>
              </a:rPr>
              <a:t>As avaliações das atividades de tutoria: i. consideram os estudantes; </a:t>
            </a:r>
            <a:r>
              <a:rPr lang="pt-BR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ii</a:t>
            </a:r>
            <a:r>
              <a:rPr lang="pt-BR" sz="1100" dirty="0">
                <a:latin typeface="Calibri" panose="020F0502020204030204" pitchFamily="34" charset="0"/>
                <a:cs typeface="Calibri" panose="020F0502020204030204" pitchFamily="34" charset="0"/>
              </a:rPr>
              <a:t>. consideram a equipe pedagógica do curso; </a:t>
            </a:r>
            <a:r>
              <a:rPr lang="pt-BR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iii</a:t>
            </a:r>
            <a:r>
              <a:rPr lang="pt-BR" sz="1100" dirty="0">
                <a:latin typeface="Calibri" panose="020F0502020204030204" pitchFamily="34" charset="0"/>
                <a:cs typeface="Calibri" panose="020F0502020204030204" pitchFamily="34" charset="0"/>
              </a:rPr>
              <a:t>. embasam ações corretivas; </a:t>
            </a:r>
            <a:r>
              <a:rPr lang="pt-BR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iv</a:t>
            </a:r>
            <a:r>
              <a:rPr lang="pt-BR" sz="1100" dirty="0">
                <a:latin typeface="Calibri" panose="020F0502020204030204" pitchFamily="34" charset="0"/>
                <a:cs typeface="Calibri" panose="020F0502020204030204" pitchFamily="34" charset="0"/>
              </a:rPr>
              <a:t>. subsidiam ações de planejamento.</a:t>
            </a:r>
          </a:p>
          <a:p>
            <a:pPr marL="228600" indent="-228600">
              <a:buClr>
                <a:schemeClr val="bg1">
                  <a:lumMod val="50000"/>
                </a:schemeClr>
              </a:buClr>
              <a:buFont typeface="+mj-lt"/>
              <a:buAutoNum type="alphaLcParenR"/>
            </a:pPr>
            <a:r>
              <a:rPr lang="pt-BR" sz="1100" dirty="0">
                <a:latin typeface="Calibri" panose="020F0502020204030204" pitchFamily="34" charset="0"/>
                <a:cs typeface="Calibri" panose="020F0502020204030204" pitchFamily="34" charset="0"/>
              </a:rPr>
              <a:t>São realizadas ações de capacitação/treinamento dos tutores: i. devidamente documentadas; </a:t>
            </a:r>
            <a:r>
              <a:rPr lang="pt-BR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ii</a:t>
            </a:r>
            <a:r>
              <a:rPr lang="pt-BR" sz="1100" dirty="0">
                <a:latin typeface="Calibri" panose="020F0502020204030204" pitchFamily="34" charset="0"/>
                <a:cs typeface="Calibri" panose="020F0502020204030204" pitchFamily="34" charset="0"/>
              </a:rPr>
              <a:t>. com periodicidade não superior a dois semestres letivos; </a:t>
            </a:r>
            <a:r>
              <a:rPr lang="pt-BR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iii</a:t>
            </a:r>
            <a:r>
              <a:rPr lang="pt-BR" sz="1100" dirty="0">
                <a:latin typeface="Calibri" panose="020F0502020204030204" pitchFamily="34" charset="0"/>
                <a:cs typeface="Calibri" panose="020F0502020204030204" pitchFamily="34" charset="0"/>
              </a:rPr>
              <a:t>. que são consideradas como insumo para a gestão do corpo tutorial; </a:t>
            </a:r>
            <a:r>
              <a:rPr lang="pt-BR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iv</a:t>
            </a:r>
            <a:r>
              <a:rPr lang="pt-BR" sz="1100" dirty="0">
                <a:latin typeface="Calibri" panose="020F0502020204030204" pitchFamily="34" charset="0"/>
                <a:cs typeface="Calibri" panose="020F0502020204030204" pitchFamily="34" charset="0"/>
              </a:rPr>
              <a:t>. baseadas nas avaliações periódicas.</a:t>
            </a:r>
          </a:p>
          <a:p>
            <a:pPr marL="228600" indent="-228600">
              <a:buClr>
                <a:schemeClr val="bg1">
                  <a:lumMod val="50000"/>
                </a:schemeClr>
              </a:buClr>
              <a:buFont typeface="+mj-lt"/>
              <a:buAutoNum type="alphaLcParenR"/>
            </a:pPr>
            <a:r>
              <a:rPr lang="pt-BR" sz="1100" dirty="0">
                <a:latin typeface="Calibri" panose="020F0502020204030204" pitchFamily="34" charset="0"/>
                <a:cs typeface="Calibri" panose="020F0502020204030204" pitchFamily="34" charset="0"/>
              </a:rPr>
              <a:t>São adotadas práticas tutoriais inovadoras: i. voltadas ao êxito dos discentes; </a:t>
            </a:r>
            <a:r>
              <a:rPr lang="pt-BR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ii</a:t>
            </a:r>
            <a:r>
              <a:rPr lang="pt-BR" sz="1100" dirty="0">
                <a:latin typeface="Calibri" panose="020F0502020204030204" pitchFamily="34" charset="0"/>
                <a:cs typeface="Calibri" panose="020F0502020204030204" pitchFamily="34" charset="0"/>
              </a:rPr>
              <a:t>. voltadas à permanência dos alunos; </a:t>
            </a:r>
            <a:r>
              <a:rPr lang="pt-BR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iii</a:t>
            </a:r>
            <a:r>
              <a:rPr lang="pt-BR" sz="1100" dirty="0">
                <a:latin typeface="Calibri" panose="020F0502020204030204" pitchFamily="34" charset="0"/>
                <a:cs typeface="Calibri" panose="020F0502020204030204" pitchFamily="34" charset="0"/>
              </a:rPr>
              <a:t>. acompanhadas formalmente.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02110A16-C1A1-48A2-8F45-A9539982A4F7}"/>
              </a:ext>
            </a:extLst>
          </p:cNvPr>
          <p:cNvSpPr txBox="1"/>
          <p:nvPr/>
        </p:nvSpPr>
        <p:spPr>
          <a:xfrm>
            <a:off x="1639019" y="4761914"/>
            <a:ext cx="61420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pt-BR" sz="1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Conceito 1 - Deve ser utilizado quando não forem encontradas evidências para quaisquer dos atributos do conceito 2.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pt-BR" sz="1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Conceito 2 – Atendimento dos atributos das letras a, b.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pt-BR" sz="1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Conceito 3 – Além do atributo do Conceito 2, o cumprimento do atributo c.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pt-BR" sz="1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Conceito 4 – Além dos atributos do Conceito 3, o cumprimento do atributo d.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pt-BR" sz="1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Conceito 5 – Além dos atributos do Conceito 4, o cumprimento do atributo e.</a:t>
            </a: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xmlns="" id="{22F71245-E652-44E4-8540-FFC262C97E1D}"/>
              </a:ext>
            </a:extLst>
          </p:cNvPr>
          <p:cNvSpPr txBox="1">
            <a:spLocks/>
          </p:cNvSpPr>
          <p:nvPr/>
        </p:nvSpPr>
        <p:spPr>
          <a:xfrm>
            <a:off x="334962" y="266801"/>
            <a:ext cx="11000147" cy="3266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66700" algn="l"/>
              </a:tabLst>
            </a:pPr>
            <a:r>
              <a:rPr lang="pt-BR" sz="26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Instrumento IACG </a:t>
            </a:r>
            <a:r>
              <a:rPr lang="pt-BR" sz="26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2022|adequação </a:t>
            </a:r>
            <a:r>
              <a:rPr lang="pt-BR" sz="26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à modalidade a distância</a:t>
            </a:r>
          </a:p>
        </p:txBody>
      </p:sp>
    </p:spTree>
    <p:extLst>
      <p:ext uri="{BB962C8B-B14F-4D97-AF65-F5344CB8AC3E}">
        <p14:creationId xmlns:p14="http://schemas.microsoft.com/office/powerpoint/2010/main" val="376406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3A43DE95-EBB4-4553-B151-46B3E0A00F8C}"/>
              </a:ext>
            </a:extLst>
          </p:cNvPr>
          <p:cNvSpPr/>
          <p:nvPr/>
        </p:nvSpPr>
        <p:spPr>
          <a:xfrm>
            <a:off x="810195" y="713764"/>
            <a:ext cx="89980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Calibri" panose="020F0502020204030204" pitchFamily="34" charset="0"/>
              </a:rPr>
              <a:t>Ao todo, 14 objetos de avaliação fazem referência às DCN no instrumento de Reconhecimento de Cursos. </a:t>
            </a:r>
            <a:endParaRPr lang="pt-BR" sz="1800" dirty="0">
              <a:latin typeface="Calibri" panose="020F0502020204030204" pitchFamily="34" charset="0"/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="" xmlns:a16="http://schemas.microsoft.com/office/drawing/2014/main" id="{6A4191AB-BD04-4390-B590-9576F09FEB7A}"/>
              </a:ext>
            </a:extLst>
          </p:cNvPr>
          <p:cNvSpPr/>
          <p:nvPr/>
        </p:nvSpPr>
        <p:spPr>
          <a:xfrm>
            <a:off x="1103494" y="1507124"/>
            <a:ext cx="89980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latin typeface="Calibri" panose="020F0502020204030204" pitchFamily="34" charset="0"/>
              </a:rPr>
              <a:t>As DCN podem ser evidenciadas nos objetos de avaliação de três formas: 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6A4191AB-BD04-4390-B590-9576F09FEB7A}"/>
              </a:ext>
            </a:extLst>
          </p:cNvPr>
          <p:cNvSpPr/>
          <p:nvPr/>
        </p:nvSpPr>
        <p:spPr>
          <a:xfrm>
            <a:off x="1369297" y="1868066"/>
            <a:ext cx="1005007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latin typeface="Calibri" panose="020F0502020204030204" pitchFamily="34" charset="0"/>
              </a:rPr>
              <a:t>No campo de observação do objeto de avaliação: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400" dirty="0">
                <a:latin typeface="Calibri" panose="020F0502020204030204" pitchFamily="34" charset="0"/>
              </a:rPr>
              <a:t>Políticas institucionais no âmbito do curso;	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400" dirty="0">
                <a:latin typeface="Calibri" panose="020F0502020204030204" pitchFamily="34" charset="0"/>
              </a:rPr>
              <a:t>Estágio obrigatório;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400" dirty="0">
                <a:latin typeface="Calibri" panose="020F0502020204030204" pitchFamily="34" charset="0"/>
              </a:rPr>
              <a:t>Atividades complementares;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400" dirty="0">
                <a:latin typeface="Calibri" panose="020F0502020204030204" pitchFamily="34" charset="0"/>
              </a:rPr>
              <a:t>Trabalho de Conclusão de Curso (TCC) ou equivalente;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400" dirty="0">
                <a:latin typeface="Calibri" panose="020F0502020204030204" pitchFamily="34" charset="0"/>
              </a:rPr>
              <a:t>Integração do curso com o Sistema Local e Regional de Saúde (SUS);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400" dirty="0">
                <a:latin typeface="Calibri" panose="020F0502020204030204" pitchFamily="34" charset="0"/>
              </a:rPr>
              <a:t>Núcleo de práticas jurídicas: atividades básicas e arbitragem, negociação, conciliação, mediação e atividades jurídicas reais.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sz="1400" dirty="0">
              <a:latin typeface="Calibri" panose="020F0502020204030204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6A4191AB-BD04-4390-B590-9576F09FEB7A}"/>
              </a:ext>
            </a:extLst>
          </p:cNvPr>
          <p:cNvSpPr/>
          <p:nvPr/>
        </p:nvSpPr>
        <p:spPr>
          <a:xfrm>
            <a:off x="1369297" y="3594077"/>
            <a:ext cx="974172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latin typeface="Calibri" panose="020F0502020204030204" pitchFamily="34" charset="0"/>
              </a:rPr>
              <a:t>No corpo dos atributos: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400" dirty="0">
                <a:latin typeface="Calibri" panose="020F0502020204030204" pitchFamily="34" charset="0"/>
              </a:rPr>
              <a:t>Implementação do PPC – Projeto Pedagógico do Curso;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400" dirty="0">
                <a:latin typeface="Calibri" panose="020F0502020204030204" pitchFamily="34" charset="0"/>
              </a:rPr>
              <a:t>Metodologia;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400" dirty="0">
                <a:latin typeface="Calibri" panose="020F0502020204030204" pitchFamily="34" charset="0"/>
              </a:rPr>
              <a:t>Núcleo docente estruturante;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400" dirty="0">
                <a:latin typeface="Calibri" panose="020F0502020204030204" pitchFamily="34" charset="0"/>
              </a:rPr>
              <a:t>Laboratórios de ensino para a área de saúde e bem estar;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400" dirty="0">
                <a:latin typeface="Calibri" panose="020F0502020204030204" pitchFamily="34" charset="0"/>
              </a:rPr>
              <a:t>Laboratórios de habilidades da atividade médica ou de saúde.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sz="1400" dirty="0">
              <a:latin typeface="Calibri" panose="020F0502020204030204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="" xmlns:a16="http://schemas.microsoft.com/office/drawing/2014/main" id="{6A4191AB-BD04-4390-B590-9576F09FEB7A}"/>
              </a:ext>
            </a:extLst>
          </p:cNvPr>
          <p:cNvSpPr/>
          <p:nvPr/>
        </p:nvSpPr>
        <p:spPr>
          <a:xfrm>
            <a:off x="1369297" y="5086185"/>
            <a:ext cx="974172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latin typeface="Calibri" panose="020F0502020204030204" pitchFamily="34" charset="0"/>
              </a:rPr>
              <a:t>Na descrição, em determinados atributos, das competências esperadas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400" dirty="0">
                <a:latin typeface="Calibri" panose="020F0502020204030204" pitchFamily="34" charset="0"/>
              </a:rPr>
              <a:t>Atividades práticas de ensino para áreas da saúde;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400" dirty="0">
                <a:latin typeface="Calibri" panose="020F0502020204030204" pitchFamily="34" charset="0"/>
              </a:rPr>
              <a:t>Atividades práticas de ensino para licenciaturas;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400" dirty="0">
                <a:latin typeface="Calibri" panose="020F0502020204030204" pitchFamily="34" charset="0"/>
              </a:rPr>
              <a:t>A estrutura curricular, suas unidades e conteúdos.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sz="1400" dirty="0">
              <a:latin typeface="Calibri" panose="020F0502020204030204" pitchFamily="34" charset="0"/>
            </a:endParaRPr>
          </a:p>
        </p:txBody>
      </p:sp>
      <p:sp>
        <p:nvSpPr>
          <p:cNvPr id="13" name="Title 4">
            <a:extLst>
              <a:ext uri="{FF2B5EF4-FFF2-40B4-BE49-F238E27FC236}">
                <a16:creationId xmlns="" xmlns:a16="http://schemas.microsoft.com/office/drawing/2014/main" id="{220FE250-3D0C-46C8-B2FF-77A9A64F7853}"/>
              </a:ext>
            </a:extLst>
          </p:cNvPr>
          <p:cNvSpPr txBox="1">
            <a:spLocks/>
          </p:cNvSpPr>
          <p:nvPr/>
        </p:nvSpPr>
        <p:spPr>
          <a:xfrm>
            <a:off x="334962" y="266801"/>
            <a:ext cx="11000147" cy="3266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66700" algn="l"/>
              </a:tabLst>
            </a:pPr>
            <a:r>
              <a:rPr lang="pt-BR" sz="26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Instrumento IACG </a:t>
            </a:r>
            <a:r>
              <a:rPr lang="pt-BR" sz="26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2022|adequação </a:t>
            </a:r>
            <a:r>
              <a:rPr lang="pt-BR" sz="26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às DCN</a:t>
            </a:r>
          </a:p>
        </p:txBody>
      </p:sp>
    </p:spTree>
    <p:extLst>
      <p:ext uri="{BB962C8B-B14F-4D97-AF65-F5344CB8AC3E}">
        <p14:creationId xmlns:p14="http://schemas.microsoft.com/office/powerpoint/2010/main" val="392050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4">
            <a:extLst>
              <a:ext uri="{FF2B5EF4-FFF2-40B4-BE49-F238E27FC236}">
                <a16:creationId xmlns="" xmlns:a16="http://schemas.microsoft.com/office/drawing/2014/main" id="{1DD824A0-1655-479D-8571-D2046A368CC5}"/>
              </a:ext>
            </a:extLst>
          </p:cNvPr>
          <p:cNvSpPr txBox="1">
            <a:spLocks/>
          </p:cNvSpPr>
          <p:nvPr/>
        </p:nvSpPr>
        <p:spPr>
          <a:xfrm>
            <a:off x="334962" y="266801"/>
            <a:ext cx="11000147" cy="3266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66700" algn="l"/>
              </a:tabLst>
            </a:pPr>
            <a:r>
              <a:rPr lang="pt-BR" sz="26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Instrumento IACG </a:t>
            </a:r>
            <a:r>
              <a:rPr lang="pt-BR" sz="26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2022|Capacitação </a:t>
            </a:r>
            <a:r>
              <a:rPr lang="pt-BR" sz="26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de Avaliadores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="" xmlns:a16="http://schemas.microsoft.com/office/drawing/2014/main" id="{4D7E4FBB-2D19-4B96-A139-9DCCCB5A4B85}"/>
              </a:ext>
            </a:extLst>
          </p:cNvPr>
          <p:cNvSpPr txBox="1"/>
          <p:nvPr/>
        </p:nvSpPr>
        <p:spPr>
          <a:xfrm>
            <a:off x="849964" y="1111819"/>
            <a:ext cx="94636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A capacitação ocorrerá na Plataforma Moodle:</a:t>
            </a:r>
          </a:p>
          <a:p>
            <a:pPr marL="285750" lvl="1" indent="-285750">
              <a:buClr>
                <a:schemeClr val="bg1">
                  <a:lumMod val="50000"/>
                </a:schemeClr>
              </a:buClr>
              <a:buFont typeface="+mj-lt"/>
              <a:buAutoNum type="romanUcPeriod"/>
              <a:tabLst>
                <a:tab pos="712788" algn="l"/>
              </a:tabLst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Criação de dois módulos de Capacitação:</a:t>
            </a:r>
          </a:p>
          <a:p>
            <a:pPr marL="742950" lvl="2" indent="-285750">
              <a:buClr>
                <a:schemeClr val="bg1">
                  <a:lumMod val="50000"/>
                </a:schemeClr>
              </a:buClr>
              <a:buFont typeface="+mj-lt"/>
              <a:buAutoNum type="alphaLcPeriod"/>
              <a:tabLst>
                <a:tab pos="712788" algn="l"/>
              </a:tabLst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O primeiro, Módulo Instrumento </a:t>
            </a:r>
            <a:r>
              <a:rPr 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2022 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, tem carga horária de 15 horas e objetivo geral de reconhecer as principais características do Instrumento </a:t>
            </a:r>
            <a:r>
              <a:rPr 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2022. </a:t>
            </a:r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2" indent="-285750">
              <a:buClr>
                <a:schemeClr val="bg1">
                  <a:lumMod val="50000"/>
                </a:schemeClr>
              </a:buClr>
              <a:buFont typeface="+mj-lt"/>
              <a:buAutoNum type="alphaLcPeriod"/>
              <a:tabLst>
                <a:tab pos="712788" algn="l"/>
              </a:tabLst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O segundo, Relacionando Evidências e Atributos, com carga horária de 25 horas, o apontamento de fontes e evidências para os atributos dos objetos de avaliação.</a:t>
            </a:r>
          </a:p>
          <a:p>
            <a:pPr marL="742950" lvl="2" indent="-285750">
              <a:buClr>
                <a:schemeClr val="bg1">
                  <a:lumMod val="50000"/>
                </a:schemeClr>
              </a:buClr>
              <a:buFont typeface="+mj-lt"/>
              <a:buAutoNum type="alphaLcPeriod"/>
              <a:tabLst>
                <a:tab pos="712788" algn="l"/>
              </a:tabLst>
            </a:pPr>
            <a:r>
              <a:rPr 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Responsáveis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Tutores 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e a equipe da CGACGIES.</a:t>
            </a:r>
          </a:p>
          <a:p>
            <a:pPr marL="742950" lvl="2" indent="-285750">
              <a:buClr>
                <a:schemeClr val="bg1">
                  <a:lumMod val="50000"/>
                </a:schemeClr>
              </a:buClr>
              <a:buFont typeface="+mj-lt"/>
              <a:buAutoNum type="alphaLcPeriod"/>
              <a:tabLst>
                <a:tab pos="712788" algn="l"/>
              </a:tabLst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Período: </a:t>
            </a:r>
            <a:r>
              <a:rPr 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20 dias de duração. Início casado com a publicação do instrumento, nos moldes da capacitação para a avaliação virtual, tentando evitar designações de avaliadores sem a devida conclusão do curso respectivo.</a:t>
            </a:r>
          </a:p>
          <a:p>
            <a:pPr marL="742950" lvl="2" indent="-285750">
              <a:buClr>
                <a:schemeClr val="bg1">
                  <a:lumMod val="50000"/>
                </a:schemeClr>
              </a:buClr>
              <a:buFont typeface="+mj-lt"/>
              <a:buAutoNum type="alphaLcPeriod"/>
              <a:tabLst>
                <a:tab pos="712788" algn="l"/>
              </a:tabLst>
            </a:pPr>
            <a:r>
              <a:rPr lang="pt-BR" sz="2000" i="1" dirty="0">
                <a:solidFill>
                  <a:srgbClr val="FF0000"/>
                </a:solidFill>
                <a:latin typeface="Calibri" panose="020F0502020204030204" pitchFamily="34" charset="0"/>
              </a:rPr>
              <a:t>Todos os avaliadores do </a:t>
            </a:r>
            <a:r>
              <a:rPr lang="pt-BR" sz="2000" i="1" dirty="0" err="1">
                <a:solidFill>
                  <a:srgbClr val="FF0000"/>
                </a:solidFill>
                <a:latin typeface="Calibri" panose="020F0502020204030204" pitchFamily="34" charset="0"/>
              </a:rPr>
              <a:t>BASis</a:t>
            </a:r>
            <a:r>
              <a:rPr lang="pt-BR" sz="2000" i="1" dirty="0">
                <a:solidFill>
                  <a:srgbClr val="FF0000"/>
                </a:solidFill>
                <a:latin typeface="Calibri" panose="020F0502020204030204" pitchFamily="34" charset="0"/>
              </a:rPr>
              <a:t> serão capacitados para o Instrumento </a:t>
            </a:r>
            <a:r>
              <a:rPr lang="pt-BR" sz="20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2022, </a:t>
            </a:r>
            <a:r>
              <a:rPr lang="pt-BR" sz="2000" i="1" dirty="0">
                <a:solidFill>
                  <a:srgbClr val="FF0000"/>
                </a:solidFill>
                <a:latin typeface="Calibri" panose="020F0502020204030204" pitchFamily="34" charset="0"/>
              </a:rPr>
              <a:t>conforme a necessidade do Inep</a:t>
            </a:r>
            <a:r>
              <a:rPr lang="pt-BR" sz="20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.</a:t>
            </a:r>
            <a:endParaRPr lang="pt-BR" sz="2000" i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692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2CB455F-0110-4D4A-8CD5-4A0AE222D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22" y="140329"/>
            <a:ext cx="10818543" cy="584776"/>
          </a:xfrm>
        </p:spPr>
        <p:txBody>
          <a:bodyPr/>
          <a:lstStyle/>
          <a:p>
            <a:r>
              <a:rPr lang="pt-BR" dirty="0"/>
              <a:t>Cenário Atual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368197" y="6031109"/>
            <a:ext cx="7884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400" b="1" dirty="0">
                <a:latin typeface="Calibri" panose="020F0502020204030204" pitchFamily="34" charset="0"/>
                <a:cs typeface="Calibri" panose="020F0502020204030204" pitchFamily="34" charset="0"/>
              </a:rPr>
              <a:t>Fonte: 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DAES/INEP. Dados extraídos do sistema </a:t>
            </a:r>
            <a:r>
              <a:rPr lang="pt-B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e-MEC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 em </a:t>
            </a:r>
            <a:r>
              <a:rPr lang="pt-B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11.04.2022</a:t>
            </a:r>
            <a:endParaRPr lang="pt-B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197" y="824593"/>
            <a:ext cx="9305668" cy="509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69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851C57DD-84E0-4684-89A0-C65FADF58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Cronograma </a:t>
            </a:r>
            <a:r>
              <a:rPr lang="pt-B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2022 </a:t>
            </a:r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– andamento designações virtuais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705639" y="6008868"/>
            <a:ext cx="7884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400" b="1" dirty="0">
                <a:latin typeface="Calibri" panose="020F0502020204030204" pitchFamily="34" charset="0"/>
                <a:cs typeface="Calibri" panose="020F0502020204030204" pitchFamily="34" charset="0"/>
              </a:rPr>
              <a:t>Fonte: 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DAES/INEP. Dados extraídos do sistema </a:t>
            </a:r>
            <a:r>
              <a:rPr lang="pt-B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e-MEC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 em </a:t>
            </a:r>
            <a:r>
              <a:rPr lang="pt-B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11.04.2022</a:t>
            </a:r>
            <a:endParaRPr lang="pt-B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639" y="930728"/>
            <a:ext cx="7743161" cy="50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5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851C57DD-84E0-4684-89A0-C65FADF58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Cronograma </a:t>
            </a:r>
            <a:r>
              <a:rPr lang="pt-B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2022 – </a:t>
            </a:r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andamento designações presenciais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869281" y="6112547"/>
            <a:ext cx="7884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400" b="1" dirty="0">
                <a:latin typeface="Calibri" panose="020F0502020204030204" pitchFamily="34" charset="0"/>
                <a:cs typeface="Calibri" panose="020F0502020204030204" pitchFamily="34" charset="0"/>
              </a:rPr>
              <a:t>Fonte: 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DAES/INEP. Dados extraídos do sistema </a:t>
            </a:r>
            <a:r>
              <a:rPr lang="pt-B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e-MEC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 em </a:t>
            </a:r>
            <a:r>
              <a:rPr lang="pt-B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11.04.2022</a:t>
            </a:r>
            <a:endParaRPr lang="pt-B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396" y="952499"/>
            <a:ext cx="7741153" cy="502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57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xmlns="" id="{84F641BF-0C92-4767-9096-420E2945A16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417738" y="1232338"/>
          <a:ext cx="8698643" cy="4597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have Direita 1">
            <a:extLst>
              <a:ext uri="{FF2B5EF4-FFF2-40B4-BE49-F238E27FC236}">
                <a16:creationId xmlns:a16="http://schemas.microsoft.com/office/drawing/2014/main" xmlns="" id="{21EABFA7-E2C2-4F19-94B1-87BE9BBF5400}"/>
              </a:ext>
            </a:extLst>
          </p:cNvPr>
          <p:cNvSpPr/>
          <p:nvPr/>
        </p:nvSpPr>
        <p:spPr>
          <a:xfrm>
            <a:off x="7156552" y="2110470"/>
            <a:ext cx="234892" cy="1318530"/>
          </a:xfrm>
          <a:prstGeom prst="rightBrac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39F515E9-37ED-4225-917A-1A23B7FE413D}"/>
              </a:ext>
            </a:extLst>
          </p:cNvPr>
          <p:cNvSpPr txBox="1">
            <a:spLocks/>
          </p:cNvSpPr>
          <p:nvPr/>
        </p:nvSpPr>
        <p:spPr>
          <a:xfrm>
            <a:off x="384383" y="266801"/>
            <a:ext cx="8219290" cy="3566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66700" algn="l"/>
              </a:tabLst>
            </a:pPr>
            <a:r>
              <a:rPr lang="pt-BR" sz="2600" b="1" dirty="0">
                <a:solidFill>
                  <a:srgbClr val="014587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Força-Tarefa (FT)  – Presenciais de saúde (02/03 a 18/03)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981199" y="5929753"/>
            <a:ext cx="82850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>
                <a:latin typeface="Calibri" pitchFamily="34" charset="0"/>
                <a:cs typeface="Calibri" pitchFamily="34" charset="0"/>
              </a:rPr>
              <a:t>Fonte: Elaborado por </a:t>
            </a:r>
            <a:r>
              <a:rPr lang="pt-BR" sz="1200" i="1" dirty="0" err="1">
                <a:latin typeface="Calibri" pitchFamily="34" charset="0"/>
                <a:cs typeface="Calibri" pitchFamily="34" charset="0"/>
              </a:rPr>
              <a:t>Daes</a:t>
            </a:r>
            <a:r>
              <a:rPr lang="pt-BR" sz="1200" i="1" dirty="0">
                <a:latin typeface="Calibri" pitchFamily="34" charset="0"/>
                <a:cs typeface="Calibri" pitchFamily="34" charset="0"/>
              </a:rPr>
              <a:t>/Inep com base em dados dos sistemas </a:t>
            </a:r>
            <a:r>
              <a:rPr lang="pt-BR" sz="1200" i="1" dirty="0" err="1">
                <a:latin typeface="Calibri" pitchFamily="34" charset="0"/>
                <a:cs typeface="Calibri" pitchFamily="34" charset="0"/>
              </a:rPr>
              <a:t>Inepdata</a:t>
            </a:r>
            <a:r>
              <a:rPr lang="pt-BR" sz="1200" i="1" dirty="0">
                <a:latin typeface="Calibri" pitchFamily="34" charset="0"/>
                <a:cs typeface="Calibri" pitchFamily="34" charset="0"/>
              </a:rPr>
              <a:t>/</a:t>
            </a:r>
            <a:r>
              <a:rPr lang="pt-BR" sz="1200" i="1" dirty="0" err="1">
                <a:latin typeface="Calibri" pitchFamily="34" charset="0"/>
                <a:cs typeface="Calibri" pitchFamily="34" charset="0"/>
              </a:rPr>
              <a:t>e-MEC</a:t>
            </a:r>
            <a:r>
              <a:rPr lang="pt-BR" sz="1200" i="1" dirty="0">
                <a:latin typeface="Calibri" pitchFamily="34" charset="0"/>
                <a:cs typeface="Calibri" pitchFamily="34" charset="0"/>
              </a:rPr>
              <a:t> – Posição </a:t>
            </a:r>
            <a:r>
              <a:rPr lang="pt-BR" sz="1200" dirty="0">
                <a:latin typeface="Calibri" panose="020F0502020204030204" pitchFamily="34" charset="0"/>
                <a:cs typeface="Calibri" panose="020F0502020204030204" pitchFamily="34" charset="0"/>
              </a:rPr>
              <a:t>08/04/2022</a:t>
            </a:r>
            <a:r>
              <a:rPr lang="pt-BR" sz="1200" i="1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81200147-6EC0-4E20-849A-697BBF517182}"/>
              </a:ext>
            </a:extLst>
          </p:cNvPr>
          <p:cNvSpPr/>
          <p:nvPr/>
        </p:nvSpPr>
        <p:spPr>
          <a:xfrm>
            <a:off x="3531765" y="1417740"/>
            <a:ext cx="4462944" cy="42079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xmlns="" id="{57449036-208C-4328-80A1-3563AA30D4B9}"/>
              </a:ext>
            </a:extLst>
          </p:cNvPr>
          <p:cNvCxnSpPr>
            <a:cxnSpLocks/>
          </p:cNvCxnSpPr>
          <p:nvPr/>
        </p:nvCxnSpPr>
        <p:spPr>
          <a:xfrm>
            <a:off x="7994709" y="1526797"/>
            <a:ext cx="15939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43F1697E-633F-46B5-9A8A-B12ADF95DC95}"/>
              </a:ext>
            </a:extLst>
          </p:cNvPr>
          <p:cNvSpPr txBox="1"/>
          <p:nvPr/>
        </p:nvSpPr>
        <p:spPr>
          <a:xfrm>
            <a:off x="9664116" y="1233182"/>
            <a:ext cx="235730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/>
              <a:t>Incluídas avaliações que em 02/03/22 estavam em etapa IES (preenchimento FE)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0F51497C-825C-44FC-A9D2-CC79B47526A5}"/>
              </a:ext>
            </a:extLst>
          </p:cNvPr>
          <p:cNvSpPr txBox="1"/>
          <p:nvPr/>
        </p:nvSpPr>
        <p:spPr>
          <a:xfrm>
            <a:off x="1417738" y="763398"/>
            <a:ext cx="10066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Aumento</a:t>
            </a:r>
            <a:r>
              <a:rPr lang="pt-BR" b="1" dirty="0">
                <a:solidFill>
                  <a:schemeClr val="accent1"/>
                </a:solidFill>
              </a:rPr>
              <a:t> </a:t>
            </a:r>
            <a:r>
              <a:rPr lang="pt-BR" b="1" dirty="0"/>
              <a:t>de</a:t>
            </a:r>
            <a:r>
              <a:rPr lang="pt-BR" b="1" dirty="0">
                <a:solidFill>
                  <a:schemeClr val="accent1"/>
                </a:solidFill>
              </a:rPr>
              <a:t> </a:t>
            </a:r>
            <a:r>
              <a:rPr lang="pt-BR" b="1" dirty="0">
                <a:solidFill>
                  <a:srgbClr val="FFC000"/>
                </a:solidFill>
              </a:rPr>
              <a:t>‘em designação’</a:t>
            </a:r>
            <a:r>
              <a:rPr lang="pt-BR" dirty="0">
                <a:solidFill>
                  <a:schemeClr val="accent1"/>
                </a:solidFill>
              </a:rPr>
              <a:t> </a:t>
            </a:r>
            <a:r>
              <a:rPr lang="pt-BR" dirty="0"/>
              <a:t>e </a:t>
            </a:r>
            <a:r>
              <a:rPr lang="pt-BR" b="1" dirty="0">
                <a:solidFill>
                  <a:srgbClr val="00B0F0"/>
                </a:solidFill>
              </a:rPr>
              <a:t>‘finalização’</a:t>
            </a:r>
            <a:r>
              <a:rPr lang="pt-BR" dirty="0"/>
              <a:t>; </a:t>
            </a:r>
            <a:r>
              <a:rPr lang="pt-BR" b="1" dirty="0"/>
              <a:t>Decréscimo</a:t>
            </a:r>
            <a:r>
              <a:rPr lang="pt-BR" b="1" dirty="0">
                <a:solidFill>
                  <a:srgbClr val="92D050"/>
                </a:solidFill>
              </a:rPr>
              <a:t> </a:t>
            </a:r>
            <a:r>
              <a:rPr lang="pt-BR" b="1" dirty="0"/>
              <a:t>de</a:t>
            </a:r>
            <a:r>
              <a:rPr lang="pt-BR" b="1" dirty="0">
                <a:solidFill>
                  <a:srgbClr val="92D050"/>
                </a:solidFill>
              </a:rPr>
              <a:t> ‘etapa inicial’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35428DE0-8E03-496C-A795-177D24805EF8}"/>
              </a:ext>
            </a:extLst>
          </p:cNvPr>
          <p:cNvSpPr txBox="1"/>
          <p:nvPr/>
        </p:nvSpPr>
        <p:spPr>
          <a:xfrm>
            <a:off x="9823509" y="2573011"/>
            <a:ext cx="23573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/>
              <a:t>262 comissões ‘confirmadas’ ou ‘em passagem’.</a:t>
            </a:r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xmlns="" id="{7775BF58-F24D-4546-87F4-BD887D6FDD4F}"/>
              </a:ext>
            </a:extLst>
          </p:cNvPr>
          <p:cNvCxnSpPr>
            <a:cxnSpLocks/>
          </p:cNvCxnSpPr>
          <p:nvPr/>
        </p:nvCxnSpPr>
        <p:spPr>
          <a:xfrm>
            <a:off x="7391444" y="2764173"/>
            <a:ext cx="244045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231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xmlns="" id="{39F515E9-37ED-4225-917A-1A23B7FE413D}"/>
              </a:ext>
            </a:extLst>
          </p:cNvPr>
          <p:cNvSpPr txBox="1">
            <a:spLocks/>
          </p:cNvSpPr>
          <p:nvPr/>
        </p:nvSpPr>
        <p:spPr>
          <a:xfrm>
            <a:off x="384383" y="266801"/>
            <a:ext cx="11078274" cy="3566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66700" algn="l"/>
              </a:tabLst>
            </a:pPr>
            <a:r>
              <a:rPr lang="pt-BR" sz="2600" b="1" dirty="0" smtClean="0">
                <a:solidFill>
                  <a:srgbClr val="014587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Visitas Canceladas </a:t>
            </a:r>
            <a:endParaRPr lang="pt-BR" sz="2600" b="1" dirty="0">
              <a:solidFill>
                <a:srgbClr val="FF0000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804174"/>
              </p:ext>
            </p:extLst>
          </p:nvPr>
        </p:nvGraphicFramePr>
        <p:xfrm>
          <a:off x="1531257" y="1884437"/>
          <a:ext cx="9855200" cy="3075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7600"/>
                <a:gridCol w="4927600"/>
              </a:tblGrid>
              <a:tr h="750812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Solicitante do Cancelamento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Total de Avaliações</a:t>
                      </a:r>
                      <a:endParaRPr lang="pt-BR" sz="2400" b="1" dirty="0"/>
                    </a:p>
                  </a:txBody>
                  <a:tcPr/>
                </a:tc>
              </a:tr>
              <a:tr h="750812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Inep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85</a:t>
                      </a:r>
                      <a:endParaRPr lang="pt-BR" sz="2400" dirty="0"/>
                    </a:p>
                  </a:txBody>
                  <a:tcPr/>
                </a:tc>
              </a:tr>
              <a:tr h="750812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IES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269</a:t>
                      </a:r>
                      <a:endParaRPr lang="pt-BR" sz="2400" dirty="0"/>
                    </a:p>
                  </a:txBody>
                  <a:tcPr/>
                </a:tc>
              </a:tr>
              <a:tr h="750812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Total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354</a:t>
                      </a:r>
                      <a:endParaRPr lang="pt-BR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678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91489" y="137160"/>
            <a:ext cx="7858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1114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Avaliação da conduta ética dos avaliadores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="" xmlns:a16="http://schemas.microsoft.com/office/drawing/2014/main" id="{F591CA17-5BD7-4FCA-920B-1F61131E94A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91490" y="824153"/>
          <a:ext cx="5604510" cy="5442490"/>
        </p:xfrm>
        <a:graphic>
          <a:graphicData uri="http://schemas.openxmlformats.org/drawingml/2006/table">
            <a:tbl>
              <a:tblPr firstRow="1" lastRow="1" bandRow="1">
                <a:tableStyleId>{21E4AEA4-8DFA-4A89-87EB-49C32662AFE0}</a:tableStyleId>
              </a:tblPr>
              <a:tblGrid>
                <a:gridCol w="4353465">
                  <a:extLst>
                    <a:ext uri="{9D8B030D-6E8A-4147-A177-3AD203B41FA5}">
                      <a16:colId xmlns="" xmlns:a16="http://schemas.microsoft.com/office/drawing/2014/main" val="282952359"/>
                    </a:ext>
                  </a:extLst>
                </a:gridCol>
                <a:gridCol w="1251045">
                  <a:extLst>
                    <a:ext uri="{9D8B030D-6E8A-4147-A177-3AD203B41FA5}">
                      <a16:colId xmlns="" xmlns:a16="http://schemas.microsoft.com/office/drawing/2014/main" val="1643798957"/>
                    </a:ext>
                  </a:extLst>
                </a:gridCol>
              </a:tblGrid>
              <a:tr h="950496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QUANTIDADE DE PROCESSOS</a:t>
                      </a:r>
                      <a:endParaRPr lang="pt-BR" sz="22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6178" marR="14918" marT="143214" marB="14321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pt-BR" sz="22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6178" marR="14918" marT="143214" marB="143214" anchor="ctr"/>
                </a:tc>
                <a:extLst>
                  <a:ext uri="{0D108BD9-81ED-4DB2-BD59-A6C34878D82A}">
                    <a16:rowId xmlns="" xmlns:a16="http://schemas.microsoft.com/office/drawing/2014/main" val="3430794794"/>
                  </a:ext>
                </a:extLst>
              </a:tr>
              <a:tr h="640786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PROCESSOS 2017</a:t>
                      </a:r>
                      <a:endParaRPr lang="pt-BR" sz="2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6178" marR="14918" marT="143214" marB="143214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pt-BR" sz="2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6178" marR="14918" marT="143214" marB="143214" anchor="b"/>
                </a:tc>
                <a:extLst>
                  <a:ext uri="{0D108BD9-81ED-4DB2-BD59-A6C34878D82A}">
                    <a16:rowId xmlns="" xmlns:a16="http://schemas.microsoft.com/office/drawing/2014/main" val="3176447948"/>
                  </a:ext>
                </a:extLst>
              </a:tr>
              <a:tr h="640786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PROCESSOS 2018</a:t>
                      </a:r>
                      <a:endParaRPr lang="pt-BR" sz="22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6178" marR="14918" marT="143214" marB="143214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pt-BR" sz="22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6178" marR="14918" marT="143214" marB="143214" anchor="b"/>
                </a:tc>
                <a:extLst>
                  <a:ext uri="{0D108BD9-81ED-4DB2-BD59-A6C34878D82A}">
                    <a16:rowId xmlns="" xmlns:a16="http://schemas.microsoft.com/office/drawing/2014/main" val="3702278044"/>
                  </a:ext>
                </a:extLst>
              </a:tr>
              <a:tr h="640786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PROCESSOS 2019</a:t>
                      </a:r>
                      <a:endParaRPr lang="pt-BR" sz="2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6178" marR="14918" marT="143214" marB="143214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82</a:t>
                      </a:r>
                      <a:endParaRPr lang="pt-BR" sz="22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6178" marR="14918" marT="143214" marB="143214" anchor="b"/>
                </a:tc>
                <a:extLst>
                  <a:ext uri="{0D108BD9-81ED-4DB2-BD59-A6C34878D82A}">
                    <a16:rowId xmlns="" xmlns:a16="http://schemas.microsoft.com/office/drawing/2014/main" val="335556972"/>
                  </a:ext>
                </a:extLst>
              </a:tr>
              <a:tr h="640786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PROCESSOS 2020</a:t>
                      </a:r>
                      <a:endParaRPr lang="pt-BR" sz="22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6178" marR="14918" marT="143214" marB="143214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117</a:t>
                      </a:r>
                      <a:endParaRPr lang="pt-BR" sz="2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6178" marR="14918" marT="143214" marB="143214" anchor="b"/>
                </a:tc>
                <a:extLst>
                  <a:ext uri="{0D108BD9-81ED-4DB2-BD59-A6C34878D82A}">
                    <a16:rowId xmlns="" xmlns:a16="http://schemas.microsoft.com/office/drawing/2014/main" val="502236940"/>
                  </a:ext>
                </a:extLst>
              </a:tr>
              <a:tr h="640786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PROCESSOS 2021</a:t>
                      </a:r>
                      <a:endParaRPr lang="pt-BR" sz="22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6178" marR="14918" marT="143214" marB="143214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124</a:t>
                      </a:r>
                      <a:endParaRPr lang="pt-BR" sz="2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6178" marR="14918" marT="143214" marB="143214" anchor="b"/>
                </a:tc>
                <a:extLst>
                  <a:ext uri="{0D108BD9-81ED-4DB2-BD59-A6C34878D82A}">
                    <a16:rowId xmlns="" xmlns:a16="http://schemas.microsoft.com/office/drawing/2014/main" val="2678130610"/>
                  </a:ext>
                </a:extLst>
              </a:tr>
              <a:tr h="640786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PROCESSOS 2022</a:t>
                      </a:r>
                      <a:endParaRPr lang="pt-BR" sz="2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6178" marR="14918" marT="143214" marB="143214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186178" marR="14918" marT="143214" marB="143214" anchor="b"/>
                </a:tc>
                <a:extLst>
                  <a:ext uri="{0D108BD9-81ED-4DB2-BD59-A6C34878D82A}">
                    <a16:rowId xmlns="" xmlns:a16="http://schemas.microsoft.com/office/drawing/2014/main" val="3179545625"/>
                  </a:ext>
                </a:extLst>
              </a:tr>
              <a:tr h="64078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TOTAL EM MARÇO 2022</a:t>
                      </a:r>
                      <a:endParaRPr lang="pt-BR" sz="22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6178" marR="14918" marT="143214" marB="143214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424</a:t>
                      </a:r>
                      <a:endParaRPr lang="pt-BR" sz="22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6178" marR="14918" marT="143214" marB="143214" anchor="b"/>
                </a:tc>
                <a:extLst>
                  <a:ext uri="{0D108BD9-81ED-4DB2-BD59-A6C34878D82A}">
                    <a16:rowId xmlns="" xmlns:a16="http://schemas.microsoft.com/office/drawing/2014/main" val="3760789622"/>
                  </a:ext>
                </a:extLst>
              </a:tr>
            </a:tbl>
          </a:graphicData>
        </a:graphic>
      </p:graphicFrame>
      <p:graphicFrame>
        <p:nvGraphicFramePr>
          <p:cNvPr id="7" name="Tabela 6">
            <a:extLst>
              <a:ext uri="{FF2B5EF4-FFF2-40B4-BE49-F238E27FC236}">
                <a16:creationId xmlns="" xmlns:a16="http://schemas.microsoft.com/office/drawing/2014/main" id="{99AC9A85-BE18-48CC-B2D5-A3FA926CA3D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755641" y="3560983"/>
          <a:ext cx="4608000" cy="2720245"/>
        </p:xfrm>
        <a:graphic>
          <a:graphicData uri="http://schemas.openxmlformats.org/drawingml/2006/table">
            <a:tbl>
              <a:tblPr firstRow="1" lastRow="1" bandRow="1">
                <a:tableStyleId>{21E4AEA4-8DFA-4A89-87EB-49C32662AFE0}</a:tableStyleId>
              </a:tblPr>
              <a:tblGrid>
                <a:gridCol w="2323704">
                  <a:extLst>
                    <a:ext uri="{9D8B030D-6E8A-4147-A177-3AD203B41FA5}">
                      <a16:colId xmlns="" xmlns:a16="http://schemas.microsoft.com/office/drawing/2014/main" val="282952359"/>
                    </a:ext>
                  </a:extLst>
                </a:gridCol>
                <a:gridCol w="2284296">
                  <a:extLst>
                    <a:ext uri="{9D8B030D-6E8A-4147-A177-3AD203B41FA5}">
                      <a16:colId xmlns="" xmlns:a16="http://schemas.microsoft.com/office/drawing/2014/main" val="1643798957"/>
                    </a:ext>
                  </a:extLst>
                </a:gridCol>
              </a:tblGrid>
              <a:tr h="419921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pt-BR" sz="1800" b="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RESULTADO</a:t>
                      </a:r>
                      <a:endParaRPr lang="pt-BR" sz="18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TOTAL DE AVALIADORES</a:t>
                      </a:r>
                      <a:endParaRPr lang="pt-BR" sz="18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="" xmlns:a16="http://schemas.microsoft.com/office/drawing/2014/main" val="3430794794"/>
                  </a:ext>
                </a:extLst>
              </a:tr>
              <a:tr h="41992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Retorno ao Banco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170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="" xmlns:a16="http://schemas.microsoft.com/office/drawing/2014/main" val="3176447948"/>
                  </a:ext>
                </a:extLst>
              </a:tr>
              <a:tr h="41992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Advertência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52</a:t>
                      </a:r>
                      <a:endParaRPr lang="pt-BR" sz="1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="" xmlns:a16="http://schemas.microsoft.com/office/drawing/2014/main" val="502236940"/>
                  </a:ext>
                </a:extLst>
              </a:tr>
              <a:tr h="41992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Recapacitação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="" xmlns:a16="http://schemas.microsoft.com/office/drawing/2014/main" val="3223864976"/>
                  </a:ext>
                </a:extLst>
              </a:tr>
              <a:tr h="41992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Exclusão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="" xmlns:a16="http://schemas.microsoft.com/office/drawing/2014/main" val="2678130610"/>
                  </a:ext>
                </a:extLst>
              </a:tr>
              <a:tr h="41992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pt-BR" sz="18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375</a:t>
                      </a:r>
                      <a:endParaRPr lang="pt-BR" sz="18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="" xmlns:a16="http://schemas.microsoft.com/office/drawing/2014/main" val="3760789622"/>
                  </a:ext>
                </a:extLst>
              </a:tr>
            </a:tbl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="" xmlns:a16="http://schemas.microsoft.com/office/drawing/2014/main" id="{9F4D676B-04DA-4F8C-BDC8-8A8AD8483CC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755641" y="824153"/>
          <a:ext cx="4608000" cy="2472865"/>
        </p:xfrm>
        <a:graphic>
          <a:graphicData uri="http://schemas.openxmlformats.org/drawingml/2006/table">
            <a:tbl>
              <a:tblPr firstRow="1" lastRow="1" bandRow="1">
                <a:tableStyleId>{21E4AEA4-8DFA-4A89-87EB-49C32662AFE0}</a:tableStyleId>
              </a:tblPr>
              <a:tblGrid>
                <a:gridCol w="3575714">
                  <a:extLst>
                    <a:ext uri="{9D8B030D-6E8A-4147-A177-3AD203B41FA5}">
                      <a16:colId xmlns="" xmlns:a16="http://schemas.microsoft.com/office/drawing/2014/main" val="282952359"/>
                    </a:ext>
                  </a:extLst>
                </a:gridCol>
                <a:gridCol w="1032286">
                  <a:extLst>
                    <a:ext uri="{9D8B030D-6E8A-4147-A177-3AD203B41FA5}">
                      <a16:colId xmlns="" xmlns:a16="http://schemas.microsoft.com/office/drawing/2014/main" val="1643798957"/>
                    </a:ext>
                  </a:extLst>
                </a:gridCol>
              </a:tblGrid>
              <a:tr h="494573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pt-BR" sz="1800" b="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SITUAÇÃO DOS PROCESSOS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pt-BR" sz="18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="" xmlns:a16="http://schemas.microsoft.com/office/drawing/2014/main" val="3430794794"/>
                  </a:ext>
                </a:extLst>
              </a:tr>
              <a:tr h="494573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Distribuídos para análise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157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="" xmlns:a16="http://schemas.microsoft.com/office/drawing/2014/main" val="3176447948"/>
                  </a:ext>
                </a:extLst>
              </a:tr>
              <a:tr h="494573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Não distribuídos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="" xmlns:a16="http://schemas.microsoft.com/office/drawing/2014/main" val="3702278044"/>
                  </a:ext>
                </a:extLst>
              </a:tr>
              <a:tr h="494573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Finalizados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199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="" xmlns:a16="http://schemas.microsoft.com/office/drawing/2014/main" val="335556972"/>
                  </a:ext>
                </a:extLst>
              </a:tr>
              <a:tr h="49457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pt-BR" sz="18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424</a:t>
                      </a:r>
                      <a:endParaRPr lang="pt-BR" sz="18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="" xmlns:a16="http://schemas.microsoft.com/office/drawing/2014/main" val="37607896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2904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DABBDA2-0B1D-4021-B5E1-C2B7EE2AA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cap="all" dirty="0" smtClean="0"/>
              <a:t>Capacitações em </a:t>
            </a:r>
            <a:r>
              <a:rPr lang="pt-BR" cap="all" dirty="0"/>
              <a:t>2022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xmlns="" id="{7B237449-6C6C-406D-BCDF-2F00B2BD7D3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51121" y="1147456"/>
          <a:ext cx="4839090" cy="1592580"/>
        </p:xfrm>
        <a:graphic>
          <a:graphicData uri="http://schemas.openxmlformats.org/drawingml/2006/table">
            <a:tbl>
              <a:tblPr/>
              <a:tblGrid>
                <a:gridCol w="969052">
                  <a:extLst>
                    <a:ext uri="{9D8B030D-6E8A-4147-A177-3AD203B41FA5}">
                      <a16:colId xmlns:a16="http://schemas.microsoft.com/office/drawing/2014/main" xmlns="" val="4080018515"/>
                    </a:ext>
                  </a:extLst>
                </a:gridCol>
                <a:gridCol w="2152073">
                  <a:extLst>
                    <a:ext uri="{9D8B030D-6E8A-4147-A177-3AD203B41FA5}">
                      <a16:colId xmlns:a16="http://schemas.microsoft.com/office/drawing/2014/main" xmlns="" val="3547651791"/>
                    </a:ext>
                  </a:extLst>
                </a:gridCol>
                <a:gridCol w="886691">
                  <a:extLst>
                    <a:ext uri="{9D8B030D-6E8A-4147-A177-3AD203B41FA5}">
                      <a16:colId xmlns:a16="http://schemas.microsoft.com/office/drawing/2014/main" xmlns="" val="3002735187"/>
                    </a:ext>
                  </a:extLst>
                </a:gridCol>
                <a:gridCol w="831274">
                  <a:extLst>
                    <a:ext uri="{9D8B030D-6E8A-4147-A177-3AD203B41FA5}">
                      <a16:colId xmlns:a16="http://schemas.microsoft.com/office/drawing/2014/main" xmlns="" val="2558416937"/>
                    </a:ext>
                  </a:extLst>
                </a:gridCol>
              </a:tblGrid>
              <a:tr h="23812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CAPACITAÇÃO - EDITAL 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2203806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Período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Inscritos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Aprovados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87141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Fevereiro - Março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95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309456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Fevereiro - Março</a:t>
                      </a:r>
                      <a:endParaRPr kumimoji="0" lang="pt-B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96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24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99674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Fevereiro - Março</a:t>
                      </a:r>
                      <a:endParaRPr kumimoji="0" lang="pt-B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97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28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096154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Fevereiro - Março</a:t>
                      </a:r>
                      <a:endParaRPr kumimoji="0" lang="pt-B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97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20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067699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Fevereiro - Março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104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20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92909339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3702083"/>
                  </a:ext>
                </a:extLst>
              </a:tr>
            </a:tbl>
          </a:graphicData>
        </a:graphic>
      </p:graphicFrame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xmlns="" id="{09628D06-0E2B-429B-9336-53D6E9EB144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801789" y="1308504"/>
          <a:ext cx="4839090" cy="773430"/>
        </p:xfrm>
        <a:graphic>
          <a:graphicData uri="http://schemas.openxmlformats.org/drawingml/2006/table">
            <a:tbl>
              <a:tblPr/>
              <a:tblGrid>
                <a:gridCol w="966745">
                  <a:extLst>
                    <a:ext uri="{9D8B030D-6E8A-4147-A177-3AD203B41FA5}">
                      <a16:colId xmlns:a16="http://schemas.microsoft.com/office/drawing/2014/main" xmlns="" val="2884968190"/>
                    </a:ext>
                  </a:extLst>
                </a:gridCol>
                <a:gridCol w="2152072">
                  <a:extLst>
                    <a:ext uri="{9D8B030D-6E8A-4147-A177-3AD203B41FA5}">
                      <a16:colId xmlns:a16="http://schemas.microsoft.com/office/drawing/2014/main" xmlns="" val="1268833552"/>
                    </a:ext>
                  </a:extLst>
                </a:gridCol>
                <a:gridCol w="886691">
                  <a:extLst>
                    <a:ext uri="{9D8B030D-6E8A-4147-A177-3AD203B41FA5}">
                      <a16:colId xmlns:a16="http://schemas.microsoft.com/office/drawing/2014/main" xmlns="" val="3653786284"/>
                    </a:ext>
                  </a:extLst>
                </a:gridCol>
                <a:gridCol w="833582">
                  <a:extLst>
                    <a:ext uri="{9D8B030D-6E8A-4147-A177-3AD203B41FA5}">
                      <a16:colId xmlns:a16="http://schemas.microsoft.com/office/drawing/2014/main" xmlns="" val="3700897341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CAPACITAÇÃO - AVALIAÇÃO VIRTUAL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6242374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Período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Inscritos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Aprovados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196705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Avaliação Virtual 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Março - Abril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10572324"/>
                  </a:ext>
                </a:extLst>
              </a:tr>
            </a:tbl>
          </a:graphicData>
        </a:graphic>
      </p:graphicFrame>
      <p:graphicFrame>
        <p:nvGraphicFramePr>
          <p:cNvPr id="21" name="Tabela 20">
            <a:extLst>
              <a:ext uri="{FF2B5EF4-FFF2-40B4-BE49-F238E27FC236}">
                <a16:creationId xmlns:a16="http://schemas.microsoft.com/office/drawing/2014/main" xmlns="" id="{DB7DFC6F-D38A-4505-8FA3-5519124592E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873559" y="3396846"/>
          <a:ext cx="4695550" cy="2152650"/>
        </p:xfrm>
        <a:graphic>
          <a:graphicData uri="http://schemas.openxmlformats.org/drawingml/2006/table">
            <a:tbl>
              <a:tblPr/>
              <a:tblGrid>
                <a:gridCol w="1181527">
                  <a:extLst>
                    <a:ext uri="{9D8B030D-6E8A-4147-A177-3AD203B41FA5}">
                      <a16:colId xmlns:a16="http://schemas.microsoft.com/office/drawing/2014/main" xmlns="" val="3530678881"/>
                    </a:ext>
                  </a:extLst>
                </a:gridCol>
                <a:gridCol w="1385238">
                  <a:extLst>
                    <a:ext uri="{9D8B030D-6E8A-4147-A177-3AD203B41FA5}">
                      <a16:colId xmlns:a16="http://schemas.microsoft.com/office/drawing/2014/main" xmlns="" val="2782262003"/>
                    </a:ext>
                  </a:extLst>
                </a:gridCol>
                <a:gridCol w="651877">
                  <a:extLst>
                    <a:ext uri="{9D8B030D-6E8A-4147-A177-3AD203B41FA5}">
                      <a16:colId xmlns:a16="http://schemas.microsoft.com/office/drawing/2014/main" xmlns="" val="3919124587"/>
                    </a:ext>
                  </a:extLst>
                </a:gridCol>
                <a:gridCol w="1476908">
                  <a:extLst>
                    <a:ext uri="{9D8B030D-6E8A-4147-A177-3AD203B41FA5}">
                      <a16:colId xmlns:a16="http://schemas.microsoft.com/office/drawing/2014/main" xmlns="" val="2451120094"/>
                    </a:ext>
                  </a:extLst>
                </a:gridCol>
              </a:tblGrid>
              <a:tr h="23812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CAPACITAÇÃO - DUPLO PERFIL - Avaliadores de Saúde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6346404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Período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Inscritos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Capacitados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223824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Autorização</a:t>
                      </a:r>
                      <a:b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(presencial)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Março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0554746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Autorização</a:t>
                      </a:r>
                      <a:b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(EaD)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Março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29785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Reconhecimento</a:t>
                      </a:r>
                      <a:b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(presencial)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Março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0694466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Reconhecimento</a:t>
                      </a:r>
                      <a:b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(EaD)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Março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81769417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6199742"/>
                  </a:ext>
                </a:extLst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947055" y="3809999"/>
            <a:ext cx="43216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Previsão de capacitações: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Turma de </a:t>
            </a:r>
            <a:r>
              <a:rPr lang="pt-BR" dirty="0" err="1" smtClean="0"/>
              <a:t>recapacitação</a:t>
            </a: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Continuação do edital de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Início do edital de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Novos membros da CTAA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Continuação do duplo perfil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0370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alizada 7">
      <a:dk1>
        <a:srgbClr val="11144B"/>
      </a:dk1>
      <a:lt1>
        <a:sysClr val="window" lastClr="FFFFFF"/>
      </a:lt1>
      <a:dk2>
        <a:srgbClr val="020284"/>
      </a:dk2>
      <a:lt2>
        <a:srgbClr val="EFEFF1"/>
      </a:lt2>
      <a:accent1>
        <a:srgbClr val="0072D4"/>
      </a:accent1>
      <a:accent2>
        <a:srgbClr val="023C71"/>
      </a:accent2>
      <a:accent3>
        <a:srgbClr val="044785"/>
      </a:accent3>
      <a:accent4>
        <a:srgbClr val="EFEFF1"/>
      </a:accent4>
      <a:accent5>
        <a:srgbClr val="D2E9FE"/>
      </a:accent5>
      <a:accent6>
        <a:srgbClr val="B4D2FE"/>
      </a:accent6>
      <a:hlink>
        <a:srgbClr val="6388EF"/>
      </a:hlink>
      <a:folHlink>
        <a:srgbClr val="A5A5A5"/>
      </a:folHlink>
    </a:clrScheme>
    <a:fontScheme name="Personalizada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ct val="80000"/>
          </a:lnSpc>
          <a:defRPr sz="3200" dirty="0">
            <a:solidFill>
              <a:srgbClr val="01315F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Personalizada 7">
      <a:dk1>
        <a:srgbClr val="11144B"/>
      </a:dk1>
      <a:lt1>
        <a:sysClr val="window" lastClr="FFFFFF"/>
      </a:lt1>
      <a:dk2>
        <a:srgbClr val="020284"/>
      </a:dk2>
      <a:lt2>
        <a:srgbClr val="EFEFF1"/>
      </a:lt2>
      <a:accent1>
        <a:srgbClr val="0072D4"/>
      </a:accent1>
      <a:accent2>
        <a:srgbClr val="023C71"/>
      </a:accent2>
      <a:accent3>
        <a:srgbClr val="044785"/>
      </a:accent3>
      <a:accent4>
        <a:srgbClr val="EFEFF1"/>
      </a:accent4>
      <a:accent5>
        <a:srgbClr val="D2E9FE"/>
      </a:accent5>
      <a:accent6>
        <a:srgbClr val="B4D2FE"/>
      </a:accent6>
      <a:hlink>
        <a:srgbClr val="6388EF"/>
      </a:hlink>
      <a:folHlink>
        <a:srgbClr val="A5A5A5"/>
      </a:folHlink>
    </a:clrScheme>
    <a:fontScheme name="Personalizada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Personalizada 7">
      <a:dk1>
        <a:srgbClr val="11144B"/>
      </a:dk1>
      <a:lt1>
        <a:sysClr val="window" lastClr="FFFFFF"/>
      </a:lt1>
      <a:dk2>
        <a:srgbClr val="020284"/>
      </a:dk2>
      <a:lt2>
        <a:srgbClr val="EFEFF1"/>
      </a:lt2>
      <a:accent1>
        <a:srgbClr val="0072D4"/>
      </a:accent1>
      <a:accent2>
        <a:srgbClr val="023C71"/>
      </a:accent2>
      <a:accent3>
        <a:srgbClr val="044785"/>
      </a:accent3>
      <a:accent4>
        <a:srgbClr val="EFEFF1"/>
      </a:accent4>
      <a:accent5>
        <a:srgbClr val="D2E9FE"/>
      </a:accent5>
      <a:accent6>
        <a:srgbClr val="B4D2FE"/>
      </a:accent6>
      <a:hlink>
        <a:srgbClr val="6388EF"/>
      </a:hlink>
      <a:folHlink>
        <a:srgbClr val="A5A5A5"/>
      </a:folHlink>
    </a:clrScheme>
    <a:fontScheme name="Personalizada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TM03457491[[fn=Metropolitano]]</Template>
  <TotalTime>24861</TotalTime>
  <Words>2697</Words>
  <Application>Microsoft Office PowerPoint</Application>
  <PresentationFormat>Widescreen</PresentationFormat>
  <Paragraphs>407</Paragraphs>
  <Slides>22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22</vt:i4>
      </vt:variant>
    </vt:vector>
  </HeadingPairs>
  <TitlesOfParts>
    <vt:vector size="30" baseType="lpstr">
      <vt:lpstr>Arial</vt:lpstr>
      <vt:lpstr>Calibri</vt:lpstr>
      <vt:lpstr>Montserrat</vt:lpstr>
      <vt:lpstr>Verdana</vt:lpstr>
      <vt:lpstr>Office Theme</vt:lpstr>
      <vt:lpstr>1_Personalizar design</vt:lpstr>
      <vt:lpstr>1_Office Theme</vt:lpstr>
      <vt:lpstr>2_Office Theme</vt:lpstr>
      <vt:lpstr>Apresentação do PowerPoint</vt:lpstr>
      <vt:lpstr>Apresentação do PowerPoint</vt:lpstr>
      <vt:lpstr>Cenário Atual</vt:lpstr>
      <vt:lpstr>Cronograma 2022 – andamento designações virtuais</vt:lpstr>
      <vt:lpstr>Cronograma 2022 – andamento designações presenciais</vt:lpstr>
      <vt:lpstr>Apresentação do PowerPoint</vt:lpstr>
      <vt:lpstr>Apresentação do PowerPoint</vt:lpstr>
      <vt:lpstr>Apresentação do PowerPoint</vt:lpstr>
      <vt:lpstr>Capacitações em 2022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Inep</dc:creator>
  <cp:lastModifiedBy>Helena Cristina Carneiro Cavalcanti de Albuquerque</cp:lastModifiedBy>
  <cp:revision>2157</cp:revision>
  <cp:lastPrinted>2019-07-01T13:24:58Z</cp:lastPrinted>
  <dcterms:created xsi:type="dcterms:W3CDTF">2017-02-21T04:29:22Z</dcterms:created>
  <dcterms:modified xsi:type="dcterms:W3CDTF">2022-04-14T18:47:09Z</dcterms:modified>
</cp:coreProperties>
</file>