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656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77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775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354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58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3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12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8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03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70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80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3CD12-D5C9-4331-B16C-E1CADB9CCD66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9A82-E063-436A-926C-A548CD355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72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77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628778"/>
            <a:ext cx="5157787" cy="3437181"/>
          </a:xfrm>
        </p:spPr>
      </p:pic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" name="Espaço Reservado para Conteúdo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620315"/>
            <a:ext cx="5183188" cy="3454108"/>
          </a:xfrm>
        </p:spPr>
      </p:pic>
    </p:spTree>
    <p:extLst>
      <p:ext uri="{BB962C8B-B14F-4D97-AF65-F5344CB8AC3E}">
        <p14:creationId xmlns:p14="http://schemas.microsoft.com/office/powerpoint/2010/main" val="25155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nogueira nogueira</dc:creator>
  <cp:lastModifiedBy>nogueira nogueira</cp:lastModifiedBy>
  <cp:revision>1</cp:revision>
  <dcterms:created xsi:type="dcterms:W3CDTF">2019-02-13T17:09:43Z</dcterms:created>
  <dcterms:modified xsi:type="dcterms:W3CDTF">2019-02-13T17:10:01Z</dcterms:modified>
</cp:coreProperties>
</file>